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37.xml" ContentType="application/vnd.openxmlformats-officedocument.presentationml.slideLayout+xml"/>
  <Override PartName="/ppt/slideLayouts/slideLayout38.xml" ContentType="application/vnd.openxmlformats-officedocument.presentationml.slideLayout+xml"/>
  <Override PartName="/ppt/slideLayouts/slideLayout39.xml" ContentType="application/vnd.openxmlformats-officedocument.presentationml.slideLayout+xml"/>
  <Override PartName="/ppt/slideLayouts/slideLayout40.xml" ContentType="application/vnd.openxmlformats-officedocument.presentationml.slideLayout+xml"/>
  <Override PartName="/ppt/slideLayouts/slideLayout41.xml" ContentType="application/vnd.openxmlformats-officedocument.presentationml.slideLayout+xml"/>
  <Override PartName="/ppt/slideLayouts/slideLayout42.xml" ContentType="application/vnd.openxmlformats-officedocument.presentationml.slideLayout+xml"/>
  <Override PartName="/ppt/slideLayouts/slideLayout43.xml" ContentType="application/vnd.openxmlformats-officedocument.presentationml.slideLayout+xml"/>
  <Override PartName="/ppt/slideLayouts/slideLayout44.xml" ContentType="application/vnd.openxmlformats-officedocument.presentationml.slideLayout+xml"/>
  <Override PartName="/ppt/slideLayouts/slideLayout45.xml" ContentType="application/vnd.openxmlformats-officedocument.presentationml.slideLayout+xml"/>
  <Override PartName="/ppt/slideLayouts/slideLayout46.xml" ContentType="application/vnd.openxmlformats-officedocument.presentationml.slideLayout+xml"/>
  <Override PartName="/ppt/slideLayouts/slideLayout47.xml" ContentType="application/vnd.openxmlformats-officedocument.presentationml.slideLayout+xml"/>
  <Override PartName="/ppt/slideLayouts/slideLayout48.xml" ContentType="application/vnd.openxmlformats-officedocument.presentationml.slideLayout+xml"/>
  <Override PartName="/ppt/slideLayouts/slideLayout49.xml" ContentType="application/vnd.openxmlformats-officedocument.presentationml.slideLayout+xml"/>
  <Override PartName="/ppt/slideLayouts/slideLayout50.xml" ContentType="application/vnd.openxmlformats-officedocument.presentationml.slideLayout+xml"/>
  <Override PartName="/ppt/slideLayouts/slideLayout51.xml" ContentType="application/vnd.openxmlformats-officedocument.presentationml.slideLayout+xml"/>
  <Override PartName="/ppt/slideLayouts/slideLayout52.xml" ContentType="application/vnd.openxmlformats-officedocument.presentationml.slideLayout+xml"/>
  <Override PartName="/ppt/slideLayouts/slideLayout53.xml" ContentType="application/vnd.openxmlformats-officedocument.presentationml.slideLayout+xml"/>
  <Override PartName="/ppt/slideLayouts/slideLayout54.xml" ContentType="application/vnd.openxmlformats-officedocument.presentationml.slideLayout+xml"/>
  <Override PartName="/ppt/slideLayouts/slideLayout55.xml" ContentType="application/vnd.openxmlformats-officedocument.presentationml.slideLayout+xml"/>
  <Override PartName="/ppt/slideLayouts/slideLayout5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70" r:id="rId4"/>
  </p:sldMasterIdLst>
  <p:notesMasterIdLst>
    <p:notesMasterId r:id="rId18"/>
  </p:notesMasterIdLst>
  <p:handoutMasterIdLst>
    <p:handoutMasterId r:id="rId19"/>
  </p:handoutMasterIdLst>
  <p:sldIdLst>
    <p:sldId id="1520" r:id="rId5"/>
    <p:sldId id="1531" r:id="rId6"/>
    <p:sldId id="1535" r:id="rId7"/>
    <p:sldId id="1541" r:id="rId8"/>
    <p:sldId id="1526" r:id="rId9"/>
    <p:sldId id="1536" r:id="rId10"/>
    <p:sldId id="1539" r:id="rId11"/>
    <p:sldId id="1525" r:id="rId12"/>
    <p:sldId id="1540" r:id="rId13"/>
    <p:sldId id="1506" r:id="rId14"/>
    <p:sldId id="1517" r:id="rId15"/>
    <p:sldId id="1529" r:id="rId16"/>
    <p:sldId id="1512" r:id="rId1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E2471F2E-E011-F521-299E-65FC243E7E5E}" name="David Salaguinto" initials="DS" userId="S::davidsa@microsoft.com::9399e6ad-b974-43d0-b593-8c2804f84e0d" providerId="AD"/>
  <p188:author id="{DC3CAF61-3D39-8A1C-6AB6-F5CBCFCBEA47}" name="Vanessa Buzgheia (ALLEGIS GROUP HOLDINGS INC)" initials="" userId="S::v-vabuzgheia@microsoft.com::f3934b54-4599-40d0-96a8-d6208686f730" providerId="AD"/>
  <p188:author id="{9941987A-41B7-49AC-EE6E-03F2D0BD95BA}" name="Daria Naidenov" initials="DN" userId="S::danaidenov@microsoft.com::ab38ab5f-bdf0-4774-ae5a-d2782abb2027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940675A-B579-460E-94D1-54222C63F5D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995" autoAdjust="0"/>
    <p:restoredTop sz="94616"/>
  </p:normalViewPr>
  <p:slideViewPr>
    <p:cSldViewPr snapToGrid="0">
      <p:cViewPr varScale="1">
        <p:scale>
          <a:sx n="105" d="100"/>
          <a:sy n="105" d="100"/>
        </p:scale>
        <p:origin x="83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>
        <p:scale>
          <a:sx n="1" d="2"/>
          <a:sy n="1" d="2"/>
        </p:scale>
        <p:origin x="0" y="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viewProps" Target="viewProps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presProps" Target="pres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microsoft.com/office/2018/10/relationships/authors" Target="author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tableStyles" Target="tableStyles.xml"/><Relationship Id="rId10" Type="http://schemas.openxmlformats.org/officeDocument/2006/relationships/slide" Target="slides/slide6.xml"/><Relationship Id="rId19" Type="http://schemas.openxmlformats.org/officeDocument/2006/relationships/handoutMaster" Target="handoutMasters/handoutMaster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F79D005A-EF78-4DC8-A9B0-7B54127FABB3}" type="doc">
      <dgm:prSet loTypeId="urn:microsoft.com/office/officeart/2024/3/layout/ArchList1#26" loCatId="list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5C6C0E93-31C2-4367-9734-22A77E91F852}">
      <dgm:prSet phldrT="[Text]"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ja-JP" altLang="en-US" sz="1600" dirty="0">
              <a:solidFill>
                <a:schemeClr val="tx1"/>
              </a:solidFill>
              <a:latin typeface="+mj-lt"/>
              <a:cs typeface="Poppins" pitchFamily="2" charset="77"/>
            </a:rPr>
            <a:t>仮説</a:t>
          </a:r>
          <a:endParaRPr lang="en-US" sz="1600" dirty="0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8C6185DB-C15F-4142-9FFC-06798EBB4FD3}" type="parTrans" cxnId="{380048F8-519C-4DF3-983E-65F199CAF07C}">
      <dgm:prSet/>
      <dgm:spPr/>
      <dgm:t>
        <a:bodyPr/>
        <a:lstStyle/>
        <a:p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57C15597-8730-4C5E-950A-E3E94A8A5729}" type="sibTrans" cxnId="{380048F8-519C-4DF3-983E-65F199CAF07C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5DC4A6D3-8F5B-462C-98E5-9DBA04B5F5C0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ja-JP" altLang="en-US" sz="1600" dirty="0">
              <a:latin typeface="+mj-lt"/>
              <a:cs typeface="Poppins" pitchFamily="2" charset="77"/>
            </a:rPr>
            <a:t>テキスト</a:t>
          </a:r>
          <a:endParaRPr lang="en-US" sz="1600" dirty="0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05AC1DA1-5915-400C-AA8A-59903F7D8430}" type="parTrans" cxnId="{B8CDC488-4F8D-4EF9-86AB-BC5EDA02D830}">
      <dgm:prSet/>
      <dgm:spPr/>
      <dgm:t>
        <a:bodyPr/>
        <a:lstStyle/>
        <a:p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EBE04370-C115-496A-829B-022F025D9929}" type="sibTrans" cxnId="{B8CDC488-4F8D-4EF9-86AB-BC5EDA02D830}">
      <dgm:prSet/>
      <dgm:spPr/>
      <dgm:t>
        <a:bodyPr/>
        <a:lstStyle/>
        <a:p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6683C677-89E1-4E18-8444-F8D0F9174767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ja-JP" altLang="en-US" sz="1600" dirty="0">
              <a:solidFill>
                <a:schemeClr val="tx1"/>
              </a:solidFill>
              <a:latin typeface="+mj-lt"/>
              <a:cs typeface="Poppins" pitchFamily="2" charset="77"/>
            </a:rPr>
            <a:t>検証方法・結果</a:t>
          </a:r>
          <a:endParaRPr lang="en-US" sz="1600" dirty="0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9096D71F-9713-469B-ACE6-161111FE9A54}" type="parTrans" cxnId="{56C8B87E-0F96-4F20-8345-3069AB024E9E}">
      <dgm:prSet/>
      <dgm:spPr/>
      <dgm:t>
        <a:bodyPr/>
        <a:lstStyle/>
        <a:p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09D8EA0C-EED3-4BB1-8AEF-7CFB760A7162}" type="sibTrans" cxnId="{56C8B87E-0F96-4F20-8345-3069AB024E9E}">
      <dgm:prSet/>
      <dgm:spPr/>
      <dgm:t>
        <a:bodyPr/>
        <a:lstStyle/>
        <a:p>
          <a:pPr>
            <a:lnSpc>
              <a:spcPct val="100000"/>
            </a:lnSpc>
            <a:defRPr b="1"/>
          </a:pPr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56734F44-9D7F-4CFB-9CBD-E0EEABC32D3D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ja-JP" altLang="en-US" sz="1600" dirty="0">
              <a:latin typeface="+mj-lt"/>
              <a:cs typeface="Poppins" pitchFamily="2" charset="77"/>
            </a:rPr>
            <a:t>テキスト</a:t>
          </a:r>
          <a:endParaRPr lang="en-US" sz="1600" dirty="0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A3AD6FCC-E4F5-46B4-B004-A23AC5C6F65B}" type="parTrans" cxnId="{BF038F71-DD3A-456F-94B1-E4A5F6A7590E}">
      <dgm:prSet/>
      <dgm:spPr/>
      <dgm:t>
        <a:bodyPr/>
        <a:lstStyle/>
        <a:p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9C036100-254F-47F6-B01F-1758F7BB772A}" type="sibTrans" cxnId="{BF038F71-DD3A-456F-94B1-E4A5F6A7590E}">
      <dgm:prSet/>
      <dgm:spPr/>
      <dgm:t>
        <a:bodyPr/>
        <a:lstStyle/>
        <a:p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1DD03B1B-225F-4F59-88E9-6E12FADD869B}">
      <dgm:prSet custT="1"/>
      <dgm:spPr/>
      <dgm:t>
        <a:bodyPr/>
        <a:lstStyle/>
        <a:p>
          <a:pPr>
            <a:lnSpc>
              <a:spcPct val="100000"/>
            </a:lnSpc>
            <a:defRPr b="1"/>
          </a:pPr>
          <a:r>
            <a:rPr lang="ja-JP" altLang="en-US" sz="1600" dirty="0">
              <a:solidFill>
                <a:schemeClr val="tx1"/>
              </a:solidFill>
              <a:latin typeface="+mj-lt"/>
              <a:cs typeface="Poppins" pitchFamily="2" charset="77"/>
            </a:rPr>
            <a:t>今後の課題</a:t>
          </a:r>
          <a:endParaRPr lang="en-US" sz="1600" dirty="0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FE2FFDD7-EC33-4C15-918C-5DE14D4351F6}" type="parTrans" cxnId="{3651E0FD-E66F-4F72-99C5-BD809EC3C96C}">
      <dgm:prSet/>
      <dgm:spPr/>
      <dgm:t>
        <a:bodyPr/>
        <a:lstStyle/>
        <a:p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36F1427C-26E2-4129-AD15-F3263C896B71}" type="sibTrans" cxnId="{3651E0FD-E66F-4F72-99C5-BD809EC3C96C}">
      <dgm:prSet/>
      <dgm:spPr/>
      <dgm:t>
        <a:bodyPr/>
        <a:lstStyle/>
        <a:p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F6C60737-054A-4D4C-890B-C348D450576A}">
      <dgm:prSet custT="1"/>
      <dgm:spPr/>
      <dgm:t>
        <a:bodyPr/>
        <a:lstStyle/>
        <a:p>
          <a:pPr>
            <a:lnSpc>
              <a:spcPct val="100000"/>
            </a:lnSpc>
          </a:pPr>
          <a:r>
            <a:rPr lang="ja-JP" altLang="en-US" sz="1600" dirty="0">
              <a:latin typeface="+mj-lt"/>
              <a:cs typeface="Poppins" pitchFamily="2" charset="77"/>
            </a:rPr>
            <a:t>テキスト</a:t>
          </a:r>
          <a:endParaRPr lang="en-US" sz="1600" dirty="0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AD74D646-4FE6-49CB-B06E-B0BEE753FD5B}" type="parTrans" cxnId="{6193C484-8ABE-4C8E-BC1B-11825138E8E6}">
      <dgm:prSet/>
      <dgm:spPr/>
      <dgm:t>
        <a:bodyPr/>
        <a:lstStyle/>
        <a:p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33DDF299-F25D-43EA-B386-54F6148ECB5B}" type="sibTrans" cxnId="{6193C484-8ABE-4C8E-BC1B-11825138E8E6}">
      <dgm:prSet/>
      <dgm:spPr/>
      <dgm:t>
        <a:bodyPr/>
        <a:lstStyle/>
        <a:p>
          <a:endParaRPr lang="en-US">
            <a:solidFill>
              <a:schemeClr val="tx1"/>
            </a:solidFill>
            <a:latin typeface="+mj-lt"/>
            <a:cs typeface="Poppins" pitchFamily="2" charset="77"/>
          </a:endParaRPr>
        </a:p>
      </dgm:t>
    </dgm:pt>
    <dgm:pt modelId="{439189D0-7625-4BFC-AE7F-D155DAEB60E0}" type="pres">
      <dgm:prSet presAssocID="{F79D005A-EF78-4DC8-A9B0-7B54127FABB3}" presName="Name0" presStyleCnt="0">
        <dgm:presLayoutVars>
          <dgm:dir/>
          <dgm:resizeHandles val="exact"/>
        </dgm:presLayoutVars>
      </dgm:prSet>
      <dgm:spPr/>
    </dgm:pt>
    <dgm:pt modelId="{427D038D-8874-450F-AD39-DCA5940C79C2}" type="pres">
      <dgm:prSet presAssocID="{5C6C0E93-31C2-4367-9734-22A77E91F852}" presName="compNode" presStyleCnt="0"/>
      <dgm:spPr/>
    </dgm:pt>
    <dgm:pt modelId="{C046629B-369E-4F2D-9BA1-5E3C2DFD91CF}" type="pres">
      <dgm:prSet presAssocID="{5C6C0E93-31C2-4367-9734-22A77E91F852}" presName="pictRect" presStyleLbl="revTx" presStyleIdx="0" presStyleCnt="6">
        <dgm:presLayoutVars>
          <dgm:chMax val="0"/>
          <dgm:bulletEnabled/>
        </dgm:presLayoutVars>
      </dgm:prSet>
      <dgm:spPr/>
    </dgm:pt>
    <dgm:pt modelId="{922F7867-BAA8-4280-885B-E9A3B540D23F}" type="pres">
      <dgm:prSet presAssocID="{5C6C0E93-31C2-4367-9734-22A77E91F852}" presName="textRect" presStyleLbl="revTx" presStyleIdx="1" presStyleCnt="6">
        <dgm:presLayoutVars>
          <dgm:bulletEnabled/>
        </dgm:presLayoutVars>
      </dgm:prSet>
      <dgm:spPr/>
    </dgm:pt>
    <dgm:pt modelId="{5B9D68AB-F95F-4888-AF28-C7B8CC572246}" type="pres">
      <dgm:prSet presAssocID="{57C15597-8730-4C5E-950A-E3E94A8A5729}" presName="sibTrans" presStyleLbl="sibTrans2D1" presStyleIdx="0" presStyleCnt="0"/>
      <dgm:spPr/>
    </dgm:pt>
    <dgm:pt modelId="{48C5B127-2DFE-4CE5-9384-32D732EE91F1}" type="pres">
      <dgm:prSet presAssocID="{6683C677-89E1-4E18-8444-F8D0F9174767}" presName="compNode" presStyleCnt="0"/>
      <dgm:spPr/>
    </dgm:pt>
    <dgm:pt modelId="{149E8246-107E-446D-83A2-2619E61A535F}" type="pres">
      <dgm:prSet presAssocID="{6683C677-89E1-4E18-8444-F8D0F9174767}" presName="pictRect" presStyleLbl="revTx" presStyleIdx="2" presStyleCnt="6">
        <dgm:presLayoutVars>
          <dgm:chMax val="0"/>
          <dgm:bulletEnabled/>
        </dgm:presLayoutVars>
      </dgm:prSet>
      <dgm:spPr/>
    </dgm:pt>
    <dgm:pt modelId="{8EE598D4-3436-4B47-84B1-DAD22BF1454E}" type="pres">
      <dgm:prSet presAssocID="{6683C677-89E1-4E18-8444-F8D0F9174767}" presName="textRect" presStyleLbl="revTx" presStyleIdx="3" presStyleCnt="6">
        <dgm:presLayoutVars>
          <dgm:bulletEnabled/>
        </dgm:presLayoutVars>
      </dgm:prSet>
      <dgm:spPr/>
    </dgm:pt>
    <dgm:pt modelId="{4AFCB975-8743-43A1-8661-60F23E9B89A3}" type="pres">
      <dgm:prSet presAssocID="{09D8EA0C-EED3-4BB1-8AEF-7CFB760A7162}" presName="sibTrans" presStyleLbl="sibTrans2D1" presStyleIdx="0" presStyleCnt="0"/>
      <dgm:spPr/>
    </dgm:pt>
    <dgm:pt modelId="{CDF5A025-CFDC-4004-91F9-1AE14552A37B}" type="pres">
      <dgm:prSet presAssocID="{1DD03B1B-225F-4F59-88E9-6E12FADD869B}" presName="compNode" presStyleCnt="0"/>
      <dgm:spPr/>
    </dgm:pt>
    <dgm:pt modelId="{7601E8C4-7F17-4695-B1CE-57EF4035A40F}" type="pres">
      <dgm:prSet presAssocID="{1DD03B1B-225F-4F59-88E9-6E12FADD869B}" presName="pictRect" presStyleLbl="revTx" presStyleIdx="4" presStyleCnt="6">
        <dgm:presLayoutVars>
          <dgm:chMax val="0"/>
          <dgm:bulletEnabled/>
        </dgm:presLayoutVars>
      </dgm:prSet>
      <dgm:spPr/>
    </dgm:pt>
    <dgm:pt modelId="{4089A5D8-997B-4184-99FA-4FC49BC3D349}" type="pres">
      <dgm:prSet presAssocID="{1DD03B1B-225F-4F59-88E9-6E12FADD869B}" presName="textRect" presStyleLbl="revTx" presStyleIdx="5" presStyleCnt="6">
        <dgm:presLayoutVars>
          <dgm:bulletEnabled/>
        </dgm:presLayoutVars>
      </dgm:prSet>
      <dgm:spPr/>
    </dgm:pt>
  </dgm:ptLst>
  <dgm:cxnLst>
    <dgm:cxn modelId="{6E9CBC10-6408-4B6B-9D91-3B6CF69723A7}" type="presOf" srcId="{56734F44-9D7F-4CFB-9CBD-E0EEABC32D3D}" destId="{8EE598D4-3436-4B47-84B1-DAD22BF1454E}" srcOrd="0" destOrd="0" presId="urn:microsoft.com/office/officeart/2024/3/layout/ArchList1#26"/>
    <dgm:cxn modelId="{F20F3214-47B8-4901-993F-1C150E72B110}" type="presOf" srcId="{F79D005A-EF78-4DC8-A9B0-7B54127FABB3}" destId="{439189D0-7625-4BFC-AE7F-D155DAEB60E0}" srcOrd="0" destOrd="0" presId="urn:microsoft.com/office/officeart/2024/3/layout/ArchList1#26"/>
    <dgm:cxn modelId="{C8E9B118-1144-4153-9F17-68806EA98F56}" type="presOf" srcId="{09D8EA0C-EED3-4BB1-8AEF-7CFB760A7162}" destId="{4AFCB975-8743-43A1-8661-60F23E9B89A3}" srcOrd="0" destOrd="0" presId="urn:microsoft.com/office/officeart/2024/3/layout/ArchList1#26"/>
    <dgm:cxn modelId="{8BAEE11B-222F-42FE-A09C-06651794E8C6}" type="presOf" srcId="{5C6C0E93-31C2-4367-9734-22A77E91F852}" destId="{C046629B-369E-4F2D-9BA1-5E3C2DFD91CF}" srcOrd="0" destOrd="0" presId="urn:microsoft.com/office/officeart/2024/3/layout/ArchList1#26"/>
    <dgm:cxn modelId="{AA786369-BAB6-4E7D-8D40-3038C2F9BD94}" type="presOf" srcId="{F6C60737-054A-4D4C-890B-C348D450576A}" destId="{4089A5D8-997B-4184-99FA-4FC49BC3D349}" srcOrd="0" destOrd="0" presId="urn:microsoft.com/office/officeart/2024/3/layout/ArchList1#26"/>
    <dgm:cxn modelId="{BF038F71-DD3A-456F-94B1-E4A5F6A7590E}" srcId="{6683C677-89E1-4E18-8444-F8D0F9174767}" destId="{56734F44-9D7F-4CFB-9CBD-E0EEABC32D3D}" srcOrd="0" destOrd="0" parTransId="{A3AD6FCC-E4F5-46B4-B004-A23AC5C6F65B}" sibTransId="{9C036100-254F-47F6-B01F-1758F7BB772A}"/>
    <dgm:cxn modelId="{08D96A7A-7B33-4E0A-B8CD-43FF03620A4D}" type="presOf" srcId="{6683C677-89E1-4E18-8444-F8D0F9174767}" destId="{149E8246-107E-446D-83A2-2619E61A535F}" srcOrd="0" destOrd="0" presId="urn:microsoft.com/office/officeart/2024/3/layout/ArchList1#26"/>
    <dgm:cxn modelId="{56C8B87E-0F96-4F20-8345-3069AB024E9E}" srcId="{F79D005A-EF78-4DC8-A9B0-7B54127FABB3}" destId="{6683C677-89E1-4E18-8444-F8D0F9174767}" srcOrd="1" destOrd="0" parTransId="{9096D71F-9713-469B-ACE6-161111FE9A54}" sibTransId="{09D8EA0C-EED3-4BB1-8AEF-7CFB760A7162}"/>
    <dgm:cxn modelId="{D1B1DD7F-1A0E-4B47-A656-BC529ACC4476}" type="presOf" srcId="{5DC4A6D3-8F5B-462C-98E5-9DBA04B5F5C0}" destId="{922F7867-BAA8-4280-885B-E9A3B540D23F}" srcOrd="0" destOrd="0" presId="urn:microsoft.com/office/officeart/2024/3/layout/ArchList1#26"/>
    <dgm:cxn modelId="{6193C484-8ABE-4C8E-BC1B-11825138E8E6}" srcId="{1DD03B1B-225F-4F59-88E9-6E12FADD869B}" destId="{F6C60737-054A-4D4C-890B-C348D450576A}" srcOrd="0" destOrd="0" parTransId="{AD74D646-4FE6-49CB-B06E-B0BEE753FD5B}" sibTransId="{33DDF299-F25D-43EA-B386-54F6148ECB5B}"/>
    <dgm:cxn modelId="{B8CDC488-4F8D-4EF9-86AB-BC5EDA02D830}" srcId="{5C6C0E93-31C2-4367-9734-22A77E91F852}" destId="{5DC4A6D3-8F5B-462C-98E5-9DBA04B5F5C0}" srcOrd="0" destOrd="0" parTransId="{05AC1DA1-5915-400C-AA8A-59903F7D8430}" sibTransId="{EBE04370-C115-496A-829B-022F025D9929}"/>
    <dgm:cxn modelId="{B029E4AA-8B93-47D3-B437-B1BD6DD71A20}" type="presOf" srcId="{1DD03B1B-225F-4F59-88E9-6E12FADD869B}" destId="{7601E8C4-7F17-4695-B1CE-57EF4035A40F}" srcOrd="0" destOrd="0" presId="urn:microsoft.com/office/officeart/2024/3/layout/ArchList1#26"/>
    <dgm:cxn modelId="{3D5AEDEE-0A77-43E9-86F0-551CA752D47B}" type="presOf" srcId="{57C15597-8730-4C5E-950A-E3E94A8A5729}" destId="{5B9D68AB-F95F-4888-AF28-C7B8CC572246}" srcOrd="0" destOrd="0" presId="urn:microsoft.com/office/officeart/2024/3/layout/ArchList1#26"/>
    <dgm:cxn modelId="{380048F8-519C-4DF3-983E-65F199CAF07C}" srcId="{F79D005A-EF78-4DC8-A9B0-7B54127FABB3}" destId="{5C6C0E93-31C2-4367-9734-22A77E91F852}" srcOrd="0" destOrd="0" parTransId="{8C6185DB-C15F-4142-9FFC-06798EBB4FD3}" sibTransId="{57C15597-8730-4C5E-950A-E3E94A8A5729}"/>
    <dgm:cxn modelId="{3651E0FD-E66F-4F72-99C5-BD809EC3C96C}" srcId="{F79D005A-EF78-4DC8-A9B0-7B54127FABB3}" destId="{1DD03B1B-225F-4F59-88E9-6E12FADD869B}" srcOrd="2" destOrd="0" parTransId="{FE2FFDD7-EC33-4C15-918C-5DE14D4351F6}" sibTransId="{36F1427C-26E2-4129-AD15-F3263C896B71}"/>
    <dgm:cxn modelId="{C4441C21-4D4A-419E-BDB5-0EFDEC6881AA}" type="presParOf" srcId="{439189D0-7625-4BFC-AE7F-D155DAEB60E0}" destId="{427D038D-8874-450F-AD39-DCA5940C79C2}" srcOrd="0" destOrd="0" presId="urn:microsoft.com/office/officeart/2024/3/layout/ArchList1#26"/>
    <dgm:cxn modelId="{35BD9CA1-4C81-4437-9E5F-F14F1F9C26BE}" type="presParOf" srcId="{427D038D-8874-450F-AD39-DCA5940C79C2}" destId="{C046629B-369E-4F2D-9BA1-5E3C2DFD91CF}" srcOrd="0" destOrd="0" presId="urn:microsoft.com/office/officeart/2024/3/layout/ArchList1#26"/>
    <dgm:cxn modelId="{0B25A04F-F6D2-4255-AE2F-F93FD358A9F0}" type="presParOf" srcId="{427D038D-8874-450F-AD39-DCA5940C79C2}" destId="{922F7867-BAA8-4280-885B-E9A3B540D23F}" srcOrd="1" destOrd="0" presId="urn:microsoft.com/office/officeart/2024/3/layout/ArchList1#26"/>
    <dgm:cxn modelId="{4FBA8DEA-058A-488C-9128-632035E3EAD3}" type="presParOf" srcId="{439189D0-7625-4BFC-AE7F-D155DAEB60E0}" destId="{5B9D68AB-F95F-4888-AF28-C7B8CC572246}" srcOrd="1" destOrd="0" presId="urn:microsoft.com/office/officeart/2024/3/layout/ArchList1#26"/>
    <dgm:cxn modelId="{E32CAB04-EB91-48B0-88D3-91BB21C269B5}" type="presParOf" srcId="{439189D0-7625-4BFC-AE7F-D155DAEB60E0}" destId="{48C5B127-2DFE-4CE5-9384-32D732EE91F1}" srcOrd="2" destOrd="0" presId="urn:microsoft.com/office/officeart/2024/3/layout/ArchList1#26"/>
    <dgm:cxn modelId="{3247B220-9C19-44F7-B795-F64ED64B9E4D}" type="presParOf" srcId="{48C5B127-2DFE-4CE5-9384-32D732EE91F1}" destId="{149E8246-107E-446D-83A2-2619E61A535F}" srcOrd="0" destOrd="0" presId="urn:microsoft.com/office/officeart/2024/3/layout/ArchList1#26"/>
    <dgm:cxn modelId="{2B0159A6-CBB2-4720-AD9D-7D0D21E11BFE}" type="presParOf" srcId="{48C5B127-2DFE-4CE5-9384-32D732EE91F1}" destId="{8EE598D4-3436-4B47-84B1-DAD22BF1454E}" srcOrd="1" destOrd="0" presId="urn:microsoft.com/office/officeart/2024/3/layout/ArchList1#26"/>
    <dgm:cxn modelId="{C4A25BD5-B19C-4B50-B226-AE9161EA5D48}" type="presParOf" srcId="{439189D0-7625-4BFC-AE7F-D155DAEB60E0}" destId="{4AFCB975-8743-43A1-8661-60F23E9B89A3}" srcOrd="3" destOrd="0" presId="urn:microsoft.com/office/officeart/2024/3/layout/ArchList1#26"/>
    <dgm:cxn modelId="{3904024F-68F4-46C4-B2F0-EFA55405E3F3}" type="presParOf" srcId="{439189D0-7625-4BFC-AE7F-D155DAEB60E0}" destId="{CDF5A025-CFDC-4004-91F9-1AE14552A37B}" srcOrd="4" destOrd="0" presId="urn:microsoft.com/office/officeart/2024/3/layout/ArchList1#26"/>
    <dgm:cxn modelId="{6E5E03FD-89E3-4F21-880B-A61477759132}" type="presParOf" srcId="{CDF5A025-CFDC-4004-91F9-1AE14552A37B}" destId="{7601E8C4-7F17-4695-B1CE-57EF4035A40F}" srcOrd="0" destOrd="0" presId="urn:microsoft.com/office/officeart/2024/3/layout/ArchList1#26"/>
    <dgm:cxn modelId="{387C8A76-3DF5-4D94-95AC-2E13970FACED}" type="presParOf" srcId="{CDF5A025-CFDC-4004-91F9-1AE14552A37B}" destId="{4089A5D8-997B-4184-99FA-4FC49BC3D349}" srcOrd="1" destOrd="0" presId="urn:microsoft.com/office/officeart/2024/3/layout/ArchList1#26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046629B-369E-4F2D-9BA1-5E3C2DFD91CF}">
      <dsp:nvSpPr>
        <dsp:cNvPr id="0" name=""/>
        <dsp:cNvSpPr/>
      </dsp:nvSpPr>
      <dsp:spPr>
        <a:xfrm>
          <a:off x="0" y="0"/>
          <a:ext cx="3270746" cy="3536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0320" rIns="20320" bIns="2032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ja-JP" altLang="en-US" sz="1600" kern="1200" dirty="0">
              <a:solidFill>
                <a:schemeClr val="tx1"/>
              </a:solidFill>
              <a:latin typeface="+mj-lt"/>
              <a:cs typeface="Poppins" pitchFamily="2" charset="77"/>
            </a:rPr>
            <a:t>仮説</a:t>
          </a:r>
          <a:endParaRPr lang="en-US" sz="1600" kern="1200" dirty="0">
            <a:solidFill>
              <a:schemeClr val="tx1"/>
            </a:solidFill>
            <a:latin typeface="+mj-lt"/>
            <a:cs typeface="Poppins" pitchFamily="2" charset="77"/>
          </a:endParaRPr>
        </a:p>
      </dsp:txBody>
      <dsp:txXfrm>
        <a:off x="0" y="0"/>
        <a:ext cx="3270746" cy="353636"/>
      </dsp:txXfrm>
    </dsp:sp>
    <dsp:sp modelId="{922F7867-BAA8-4280-885B-E9A3B540D23F}">
      <dsp:nvSpPr>
        <dsp:cNvPr id="0" name=""/>
        <dsp:cNvSpPr/>
      </dsp:nvSpPr>
      <dsp:spPr>
        <a:xfrm>
          <a:off x="0" y="353636"/>
          <a:ext cx="3270746" cy="1341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0320" rIns="20320" bIns="2032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1600" kern="1200" dirty="0">
              <a:latin typeface="+mj-lt"/>
              <a:cs typeface="Poppins" pitchFamily="2" charset="77"/>
            </a:rPr>
            <a:t>テキスト</a:t>
          </a:r>
          <a:endParaRPr lang="en-US" sz="1600" kern="1200" dirty="0">
            <a:solidFill>
              <a:schemeClr val="tx1"/>
            </a:solidFill>
            <a:latin typeface="+mj-lt"/>
            <a:cs typeface="Poppins" pitchFamily="2" charset="77"/>
          </a:endParaRPr>
        </a:p>
      </dsp:txBody>
      <dsp:txXfrm>
        <a:off x="0" y="353636"/>
        <a:ext cx="3270746" cy="1341020"/>
      </dsp:txXfrm>
    </dsp:sp>
    <dsp:sp modelId="{149E8246-107E-446D-83A2-2619E61A535F}">
      <dsp:nvSpPr>
        <dsp:cNvPr id="0" name=""/>
        <dsp:cNvSpPr/>
      </dsp:nvSpPr>
      <dsp:spPr>
        <a:xfrm>
          <a:off x="3597820" y="0"/>
          <a:ext cx="3270746" cy="3536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0320" rIns="20320" bIns="2032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ja-JP" altLang="en-US" sz="1600" kern="1200" dirty="0">
              <a:solidFill>
                <a:schemeClr val="tx1"/>
              </a:solidFill>
              <a:latin typeface="+mj-lt"/>
              <a:cs typeface="Poppins" pitchFamily="2" charset="77"/>
            </a:rPr>
            <a:t>検証方法・結果</a:t>
          </a:r>
          <a:endParaRPr lang="en-US" sz="1600" kern="1200" dirty="0">
            <a:solidFill>
              <a:schemeClr val="tx1"/>
            </a:solidFill>
            <a:latin typeface="+mj-lt"/>
            <a:cs typeface="Poppins" pitchFamily="2" charset="77"/>
          </a:endParaRPr>
        </a:p>
      </dsp:txBody>
      <dsp:txXfrm>
        <a:off x="3597820" y="0"/>
        <a:ext cx="3270746" cy="353636"/>
      </dsp:txXfrm>
    </dsp:sp>
    <dsp:sp modelId="{8EE598D4-3436-4B47-84B1-DAD22BF1454E}">
      <dsp:nvSpPr>
        <dsp:cNvPr id="0" name=""/>
        <dsp:cNvSpPr/>
      </dsp:nvSpPr>
      <dsp:spPr>
        <a:xfrm>
          <a:off x="3597820" y="353636"/>
          <a:ext cx="3270746" cy="1341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0320" rIns="20320" bIns="2032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1600" kern="1200" dirty="0">
              <a:latin typeface="+mj-lt"/>
              <a:cs typeface="Poppins" pitchFamily="2" charset="77"/>
            </a:rPr>
            <a:t>テキスト</a:t>
          </a:r>
          <a:endParaRPr lang="en-US" sz="1600" kern="1200" dirty="0">
            <a:solidFill>
              <a:schemeClr val="tx1"/>
            </a:solidFill>
            <a:latin typeface="+mj-lt"/>
            <a:cs typeface="Poppins" pitchFamily="2" charset="77"/>
          </a:endParaRPr>
        </a:p>
      </dsp:txBody>
      <dsp:txXfrm>
        <a:off x="3597820" y="353636"/>
        <a:ext cx="3270746" cy="1341020"/>
      </dsp:txXfrm>
    </dsp:sp>
    <dsp:sp modelId="{7601E8C4-7F17-4695-B1CE-57EF4035A40F}">
      <dsp:nvSpPr>
        <dsp:cNvPr id="0" name=""/>
        <dsp:cNvSpPr/>
      </dsp:nvSpPr>
      <dsp:spPr>
        <a:xfrm>
          <a:off x="7195641" y="0"/>
          <a:ext cx="3270746" cy="3536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0320" rIns="20320" bIns="2032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b="1"/>
          </a:pPr>
          <a:r>
            <a:rPr lang="ja-JP" altLang="en-US" sz="1600" kern="1200" dirty="0">
              <a:solidFill>
                <a:schemeClr val="tx1"/>
              </a:solidFill>
              <a:latin typeface="+mj-lt"/>
              <a:cs typeface="Poppins" pitchFamily="2" charset="77"/>
            </a:rPr>
            <a:t>今後の課題</a:t>
          </a:r>
          <a:endParaRPr lang="en-US" sz="1600" kern="1200" dirty="0">
            <a:solidFill>
              <a:schemeClr val="tx1"/>
            </a:solidFill>
            <a:latin typeface="+mj-lt"/>
            <a:cs typeface="Poppins" pitchFamily="2" charset="77"/>
          </a:endParaRPr>
        </a:p>
      </dsp:txBody>
      <dsp:txXfrm>
        <a:off x="7195641" y="0"/>
        <a:ext cx="3270746" cy="353636"/>
      </dsp:txXfrm>
    </dsp:sp>
    <dsp:sp modelId="{4089A5D8-997B-4184-99FA-4FC49BC3D349}">
      <dsp:nvSpPr>
        <dsp:cNvPr id="0" name=""/>
        <dsp:cNvSpPr/>
      </dsp:nvSpPr>
      <dsp:spPr>
        <a:xfrm>
          <a:off x="7195641" y="353636"/>
          <a:ext cx="3270746" cy="134102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37160" tIns="20320" rIns="20320" bIns="20320" numCol="1" spcCol="1270" anchor="t" anchorCtr="0">
          <a:noAutofit/>
        </a:bodyPr>
        <a:lstStyle/>
        <a:p>
          <a:pPr marL="0" lvl="0" indent="0" algn="l" defTabSz="7112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ja-JP" altLang="en-US" sz="1600" kern="1200" dirty="0">
              <a:latin typeface="+mj-lt"/>
              <a:cs typeface="Poppins" pitchFamily="2" charset="77"/>
            </a:rPr>
            <a:t>テキスト</a:t>
          </a:r>
          <a:endParaRPr lang="en-US" sz="1600" kern="1200" dirty="0">
            <a:solidFill>
              <a:schemeClr val="tx1"/>
            </a:solidFill>
            <a:latin typeface="+mj-lt"/>
            <a:cs typeface="Poppins" pitchFamily="2" charset="77"/>
          </a:endParaRPr>
        </a:p>
      </dsp:txBody>
      <dsp:txXfrm>
        <a:off x="7195641" y="353636"/>
        <a:ext cx="3270746" cy="134102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24/3/layout/ArchList1#26">
  <dgm:title val="Flexible Text blocks"/>
  <dgm:desc val="Short bits of text with formatted headers. Use as an easier-to-read alternative to a bulleted list."/>
  <dgm:catLst>
    <dgm:cat type="list" pri="100"/>
    <dgm:cat type="timeline" pri="500"/>
    <dgm:cat type="process" pri="6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>
          <dgm:param type="vertAlign" val="t"/>
          <dgm:param type="horzAlign" val="l"/>
        </dgm:alg>
      </dgm:if>
      <dgm:else name="Name3">
        <dgm:alg type="lin">
          <dgm:param type="linDir" val="fromR"/>
        </dgm:alg>
      </dgm:else>
    </dgm:choose>
    <dgm:presOf/>
    <dgm:constrLst>
      <dgm:constr type="primFontSz" for="des" forName="pictRect" op="equ" val="18"/>
      <dgm:constr type="primFontSz" for="des" forName="textRect" refType="primFontSz" refFor="des" refForName="pictRect" op="equ" fact="0.77"/>
      <dgm:constr type="w" for="ch" forName="compNode" refType="w"/>
      <dgm:constr type="h" for="ch" forName="compNode" refType="h"/>
      <dgm:constr type="h" for="des" forName="pictRect" op="equ"/>
      <dgm:constr type="h" for="des" forName="pictRect" refType="primFontSz" refFor="des" refForName="pictRect" fact="3"/>
      <dgm:constr type="w" for="ch" ptType="sibTrans" refType="w" refFor="ch" refForName="compNode" op="equ" fact="0.1"/>
      <dgm:constr type="sp" refType="w" refFor="ch" refForName="compNode" op="equ" fact="0.1"/>
    </dgm:constrLst>
    <dgm:ruleLst/>
    <dgm:forEach name="Name4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h" for="ch" forName="pictRect" refType="h" fact="0.1"/>
          <dgm:constr type="l" for="ch" forName="pictRect"/>
          <dgm:constr type="t" for="ch" forName="pictRect"/>
          <dgm:constr type="l" for="ch" forName="textRect"/>
          <dgm:constr type="t" for="ch" forName="textRect" refType="b" refFor="ch" refForName="pictRect"/>
        </dgm:constrLst>
        <dgm:ruleLst/>
        <dgm:layoutNode name="pictRect" styleLbl="revTx">
          <dgm:varLst>
            <dgm:chMax val="0"/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/>
          <dgm:choose name="choosePictRectConstraints">
            <dgm:if name="ifPictRectConstraints" func="var" arg="dir" op="equ" val="norm">
              <dgm:constrLst>
                <dgm:constr type="h" refType="w" op="lte" fact="0.4"/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Pic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h" val="INF" fact="NaN" max="NaN"/>
            <dgm:rule type="primFontSz" val="5" fact="NaN" max="NaN"/>
          </dgm:ruleLst>
        </dgm:layoutNode>
        <dgm:layoutNode name="textRect" styleLbl="revTx">
          <dgm:varLst>
            <dgm:bulletEnabled/>
          </dgm:varLst>
          <dgm:alg type="tx">
            <dgm:param type="parTxLTRAlign" val="l"/>
            <dgm:param type="parTxRTLAlign" val="r"/>
            <dgm:param type="txAnchorVert" val="t"/>
          </dgm:alg>
          <dgm:shape xmlns:r="http://schemas.openxmlformats.org/officeDocument/2006/relationships" type="rect" r:blip="">
            <dgm:adjLst/>
          </dgm:shape>
          <dgm:presOf axis="des" ptType="node"/>
          <dgm:choose name="chooseTextRectConstraints">
            <dgm:if name="ifTextRectConstraints" func="var" arg="dir" op="equ" val="norm">
              <dgm:constrLst>
                <dgm:constr type="lMarg" val="10.8"/>
                <dgm:constr type="rMarg" refType="primFontSz" fact="0.1"/>
                <dgm:constr type="tMarg" refType="primFontSz" fact="0.1"/>
                <dgm:constr type="bMarg" refType="primFontSz" fact="0.1"/>
              </dgm:constrLst>
            </dgm:if>
            <dgm:else name="elseTextRectConstraints">
              <dgm:constrLst>
                <dgm:constr type="lMarg" refType="primFontSz" fact="0.1"/>
                <dgm:constr type="rMarg" val="10.8"/>
                <dgm:constr type="tMarg" refType="primFontSz" fact="0.1"/>
                <dgm:constr type="bMarg" refType="primFontSz" fact="0.1"/>
              </dgm:constrLst>
            </dgm:else>
          </dgm:choose>
          <dgm:ruleLst>
            <dgm:rule type="primFontSz" val="5" fact="NaN" max="NaN"/>
          </dgm:ruleLst>
        </dgm:layoutNode>
      </dgm:layoutNode>
      <dgm:forEach name="Name5" axis="followSib" ptType="sibTrans" cnt="1">
        <dgm:layoutNode name="sibTrans">
          <dgm:alg type="sp"/>
          <dgm:shape xmlns:r="http://schemas.openxmlformats.org/officeDocument/2006/relationships" type="rect" r:blip="" hideGeom="1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b="1"/>
        </a:lvl1pPr>
        <a:lvl2pPr>
          <a:lnSpc>
            <a:spcPct val="100000"/>
          </a:lnSpc>
        </a:lvl2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64198972-73C8-9327-0850-18A64251345A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955A2EB-01C3-20E0-FF45-07CCC86724F5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5D1EC30-5B0B-48D0-A1A8-66A96720DF24}" type="datetimeFigureOut">
              <a:rPr lang="en-US" smtClean="0"/>
              <a:t>1/31/2026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1C50A84-CDF8-9D1C-7599-D1B543581C0F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1BAAFBD2-1F7B-DB18-5994-6D22C6743F9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B8FBFCE-2205-4B9C-81E5-532E0690D8C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7873119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jpeg>
</file>

<file path=ppt/media/image22.png>
</file>

<file path=ppt/media/image23.png>
</file>

<file path=ppt/media/image3.svg>
</file>

<file path=ppt/media/image4.jpg>
</file>

<file path=ppt/media/image5.pn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9F68A4D-42A7-45F7-9930-00E8DCB48D7E}" type="datetimeFigureOut">
              <a:rPr lang="en-US" smtClean="0"/>
              <a:t>1/31/2026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FDD6F49-EBB7-4CCF-97A8-E526BB28BB69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87193603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7.jpg"/></Relationships>
</file>

<file path=ppt/slideLayouts/_rels/slideLayout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8.jpg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10.jpg"/></Relationships>
</file>

<file path=ppt/slideLayouts/_rels/slideLayout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Master" Target="../slideMasters/slideMaster1.xml"/></Relationships>
</file>

<file path=ppt/slideLayouts/_rels/slideLayout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jpg"/><Relationship Id="rId1" Type="http://schemas.openxmlformats.org/officeDocument/2006/relationships/slideMaster" Target="../slideMasters/slideMaster1.xml"/></Relationships>
</file>

<file path=ppt/slideLayouts/_rels/slideLayout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Master" Target="../slideMasters/slideMaster1.xml"/></Relationships>
</file>

<file path=ppt/slideLayouts/_rels/slideLayout3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3.svg"/></Relationships>
</file>

<file path=ppt/slideLayouts/_rels/slideLayout4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4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4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Master" Target="../slideMasters/slideMaster1.xml"/></Relationships>
</file>

<file path=ppt/slideLayouts/_rels/slideLayout5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Master" Target="../slideMasters/slideMaster1.xml"/></Relationships>
</file>

<file path=ppt/slideLayouts/_rels/slideLayout5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4" Type="http://schemas.openxmlformats.org/officeDocument/2006/relationships/image" Target="../media/image6.jpg"/></Relationships>
</file>

<file path=ppt/slideLayouts/_rels/slideLayout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sv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3816" y="4421221"/>
            <a:ext cx="10478450" cy="914400"/>
          </a:xfrm>
        </p:spPr>
        <p:txBody>
          <a:bodyPr anchor="t" anchorCtr="0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3816" y="5335373"/>
            <a:ext cx="10478450" cy="731520"/>
          </a:xfrm>
        </p:spPr>
        <p:txBody>
          <a:bodyPr anchor="b" anchorCtr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Picture Placeholder 10">
            <a:extLst>
              <a:ext uri="{FF2B5EF4-FFF2-40B4-BE49-F238E27FC236}">
                <a16:creationId xmlns:a16="http://schemas.microsoft.com/office/drawing/2014/main" id="{8CC9A669-A9A2-C81A-7659-2BE084D43C34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0" y="0"/>
            <a:ext cx="12192000" cy="377827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6" name="Graphic 5">
            <a:extLst>
              <a:ext uri="{FF2B5EF4-FFF2-40B4-BE49-F238E27FC236}">
                <a16:creationId xmlns:a16="http://schemas.microsoft.com/office/drawing/2014/main" id="{46B6C58C-A09F-CD8C-3AD4-3613FA8617A9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11227057" y="4519930"/>
            <a:ext cx="36576" cy="52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5207935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3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3815" y="1196492"/>
            <a:ext cx="4800600" cy="4935272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10">
            <a:extLst>
              <a:ext uri="{FF2B5EF4-FFF2-40B4-BE49-F238E27FC236}">
                <a16:creationId xmlns:a16="http://schemas.microsoft.com/office/drawing/2014/main" id="{F85F708B-992C-821E-50D2-07A27EDFA154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096006" y="0"/>
            <a:ext cx="6095994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71C35429-0BEB-CBD1-23C7-BE3E81942C9C}"/>
              </a:ext>
            </a:extLst>
          </p:cNvPr>
          <p:cNvPicPr>
            <a:picLocks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1177710" y="676656"/>
            <a:ext cx="36576" cy="52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6348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59F53EAF-F066-AFDA-2C25-8F96143C7AFD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4895" y="911860"/>
            <a:ext cx="36576" cy="5212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810063"/>
            <a:ext cx="8467558" cy="1554480"/>
          </a:xfrm>
        </p:spPr>
        <p:txBody>
          <a:bodyPr anchor="t" anchorCtr="0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3816" y="2380995"/>
            <a:ext cx="8869680" cy="3291840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2000"/>
            </a:lvl1pPr>
            <a:lvl2pPr marL="228600" indent="0">
              <a:buFont typeface="+mj-lt"/>
              <a:buNone/>
              <a:defRPr sz="1800"/>
            </a:lvl2pPr>
            <a:lvl3pPr marL="457200" indent="0">
              <a:buFont typeface="+mj-lt"/>
              <a:buNone/>
              <a:defRPr sz="1600"/>
            </a:lvl3pPr>
            <a:lvl4pPr marL="685800" indent="0">
              <a:buFont typeface="+mj-lt"/>
              <a:buNone/>
              <a:defRPr sz="1400"/>
            </a:lvl4pPr>
            <a:lvl5pPr marL="914400" indent="0">
              <a:buFont typeface="+mj-lt"/>
              <a:buNone/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558524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1302209"/>
            <a:ext cx="5577962" cy="4807131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411808" y="1884121"/>
            <a:ext cx="3596952" cy="4151675"/>
          </a:xfrm>
        </p:spPr>
        <p:txBody>
          <a:bodyPr anchor="b" anchorCtr="0">
            <a:normAutofit/>
          </a:bodyPr>
          <a:lstStyle>
            <a:lvl1pPr marL="0" indent="0">
              <a:spcAft>
                <a:spcPts val="1000"/>
              </a:spcAft>
              <a:buFontTx/>
              <a:buNone/>
              <a:defRPr sz="1800"/>
            </a:lvl1pPr>
            <a:lvl2pPr marL="228600" indent="0">
              <a:spcAft>
                <a:spcPts val="1000"/>
              </a:spcAft>
              <a:buFontTx/>
              <a:buNone/>
              <a:defRPr sz="1600"/>
            </a:lvl2pPr>
            <a:lvl3pPr marL="457200" indent="0">
              <a:spcAft>
                <a:spcPts val="1000"/>
              </a:spcAft>
              <a:buFontTx/>
              <a:buNone/>
              <a:defRPr sz="1400"/>
            </a:lvl3pPr>
            <a:lvl4pPr marL="685800" indent="0">
              <a:spcAft>
                <a:spcPts val="1000"/>
              </a:spcAft>
              <a:buFontTx/>
              <a:buNone/>
              <a:defRPr sz="1800"/>
            </a:lvl4pPr>
            <a:lvl5pPr marL="914400" indent="0">
              <a:spcAft>
                <a:spcPts val="1000"/>
              </a:spcAft>
              <a:buFontTx/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CDB380E6-DA46-CD20-B419-2C58AADE9DD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7752392" y="675798"/>
            <a:ext cx="36576" cy="52120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2848" y="803514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12CFE6-D05E-5478-B3A4-81DC4DCD74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2150" y="799483"/>
            <a:ext cx="4429566" cy="365125"/>
          </a:xfrm>
        </p:spPr>
        <p:txBody>
          <a:bodyPr/>
          <a:lstStyle>
            <a:lvl1pPr algn="ctr">
              <a:defRPr/>
            </a:lvl1pPr>
          </a:lstStyle>
          <a:p>
            <a:pPr algn="l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8366955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1302209"/>
            <a:ext cx="3234184" cy="4202629"/>
          </a:xfrm>
        </p:spPr>
        <p:txBody>
          <a:bodyPr anchor="ctr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297524" y="1353163"/>
            <a:ext cx="3596952" cy="4151675"/>
          </a:xfrm>
        </p:spPr>
        <p:txBody>
          <a:bodyPr anchor="ctr" anchorCtr="0">
            <a:normAutofit/>
          </a:bodyPr>
          <a:lstStyle>
            <a:lvl1pPr marL="0" indent="0">
              <a:spcAft>
                <a:spcPts val="1000"/>
              </a:spcAft>
              <a:buFontTx/>
              <a:buNone/>
              <a:defRPr sz="1800"/>
            </a:lvl1pPr>
            <a:lvl2pPr marL="228600" indent="0">
              <a:spcAft>
                <a:spcPts val="1000"/>
              </a:spcAft>
              <a:buFontTx/>
              <a:buNone/>
              <a:defRPr sz="1600"/>
            </a:lvl2pPr>
            <a:lvl3pPr marL="457200" indent="0">
              <a:spcAft>
                <a:spcPts val="1000"/>
              </a:spcAft>
              <a:buFontTx/>
              <a:buNone/>
              <a:defRPr sz="1400"/>
            </a:lvl3pPr>
            <a:lvl4pPr marL="685800" indent="0">
              <a:spcAft>
                <a:spcPts val="1000"/>
              </a:spcAft>
              <a:buFontTx/>
              <a:buNone/>
              <a:defRPr sz="1800"/>
            </a:lvl4pPr>
            <a:lvl5pPr marL="914400" indent="0">
              <a:spcAft>
                <a:spcPts val="1000"/>
              </a:spcAft>
              <a:buFontTx/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CDB380E6-DA46-CD20-B419-2C58AADE9DD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179576" y="675798"/>
            <a:ext cx="36576" cy="521208"/>
          </a:xfrm>
          <a:prstGeom prst="rect">
            <a:avLst/>
          </a:prstGeom>
        </p:spPr>
      </p:pic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6224" y="813816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96386007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Graphic 9">
            <a:extLst>
              <a:ext uri="{FF2B5EF4-FFF2-40B4-BE49-F238E27FC236}">
                <a16:creationId xmlns:a16="http://schemas.microsoft.com/office/drawing/2014/main" id="{74732B46-F1F0-7522-FC25-AABA628DA30B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7104188" y="676656"/>
            <a:ext cx="36576" cy="5212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E4019F8-742E-9EEF-F591-C9666AC32AF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4552002"/>
            <a:ext cx="4663440" cy="1554480"/>
          </a:xfrm>
        </p:spPr>
        <p:txBody>
          <a:bodyPr anchor="b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622FFB4D-B5E7-3882-7509-50FC147AD0C1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23544" y="941832"/>
            <a:ext cx="4179742" cy="2992856"/>
          </a:xfrm>
          <a:blipFill dpi="0" rotWithShape="1">
            <a:blip r:embed="rId4">
              <a:alphaModFix amt="60000"/>
            </a:blip>
            <a:srcRect/>
            <a:stretch>
              <a:fillRect l="-3918" t="-835" b="-338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626B86D3-24E1-029E-BA22-9F17F9517D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6224" y="816682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8C8B19A-6FC1-2B71-0BFB-9274CBF396B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765388" y="2718978"/>
            <a:ext cx="4663440" cy="3337560"/>
          </a:xfrm>
        </p:spPr>
        <p:txBody>
          <a:bodyPr anchor="b" anchorCtr="0">
            <a:normAutofit/>
          </a:bodyPr>
          <a:lstStyle>
            <a:lvl1pPr marL="0" indent="0">
              <a:buFont typeface="+mj-lt"/>
              <a:buNone/>
              <a:defRPr sz="1800"/>
            </a:lvl1pPr>
            <a:lvl2pPr marL="228600" indent="0">
              <a:buFont typeface="+mj-lt"/>
              <a:buNone/>
              <a:defRPr sz="1600"/>
            </a:lvl2pPr>
            <a:lvl3pPr marL="457200" indent="0">
              <a:buFont typeface="+mj-lt"/>
              <a:buNone/>
              <a:defRPr sz="1400"/>
            </a:lvl3pPr>
            <a:lvl4pPr marL="685800" indent="0">
              <a:buFont typeface="+mj-lt"/>
              <a:buNone/>
              <a:defRPr sz="1800"/>
            </a:lvl4pPr>
            <a:lvl5pPr>
              <a:buFont typeface="+mj-lt"/>
              <a:buNone/>
              <a:defRPr sz="18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875986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B1C55ED2-79AB-08DC-6DCF-C07F6CBD227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2189" y="1217512"/>
            <a:ext cx="36576" cy="5212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404" y="2385975"/>
            <a:ext cx="4325112" cy="2454796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D633F00-464B-3088-812A-40496FD1021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32398475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>
            <a:extLst>
              <a:ext uri="{FF2B5EF4-FFF2-40B4-BE49-F238E27FC236}">
                <a16:creationId xmlns:a16="http://schemas.microsoft.com/office/drawing/2014/main" id="{86383B9E-F152-84FC-BD1D-4F84C5670DA1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157799" y="5660464"/>
            <a:ext cx="36576" cy="5212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5" y="2819320"/>
            <a:ext cx="4372547" cy="283464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10">
            <a:extLst>
              <a:ext uri="{FF2B5EF4-FFF2-40B4-BE49-F238E27FC236}">
                <a16:creationId xmlns:a16="http://schemas.microsoft.com/office/drawing/2014/main" id="{8B0E68BA-9AEE-909E-56B9-A14C4D9AD352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0"/>
            <a:ext cx="12191999" cy="2171156"/>
          </a:xfrm>
          <a:blipFill dpi="0" rotWithShape="1">
            <a:blip r:embed="rId4">
              <a:alphaModFix amt="60000"/>
            </a:blip>
            <a:srcRect/>
            <a:stretch>
              <a:fillRect l="1" t="1" r="-5" b="-376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42D62A0-8127-CE86-0633-0D65E1E136F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0" y="2815002"/>
            <a:ext cx="5162550" cy="283464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9680" y="5717127"/>
            <a:ext cx="1845772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4534" y="5714645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543725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848082"/>
            <a:ext cx="4145582" cy="4638825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FFB4667A-FE47-8556-FD3A-55FDBA801D76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97419" y="848517"/>
            <a:ext cx="5681662" cy="4818062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9680" y="5717127"/>
            <a:ext cx="1845772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4664" y="5714645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9075954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850392"/>
            <a:ext cx="4142232" cy="4940661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9680" y="457200"/>
            <a:ext cx="1845772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7607" y="457200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6F072A2-EBC7-B7EA-DA98-BAC0AA46E7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22913" y="866305"/>
            <a:ext cx="6159500" cy="5390822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318823990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901" y="842957"/>
            <a:ext cx="3494314" cy="4768174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9680" y="457200"/>
            <a:ext cx="1847088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6224" y="457200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C71126E-AEFA-B45A-CD39-AC1315E0333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865504"/>
            <a:ext cx="6766560" cy="5093862"/>
          </a:xfrm>
        </p:spPr>
        <p:txBody>
          <a:bodyPr>
            <a:normAutofit/>
          </a:bodyPr>
          <a:lstStyle>
            <a:lvl1pPr>
              <a:lnSpc>
                <a:spcPct val="90000"/>
              </a:lnSpc>
              <a:defRPr sz="1800"/>
            </a:lvl1pPr>
            <a:lvl2pPr>
              <a:lnSpc>
                <a:spcPct val="90000"/>
              </a:lnSpc>
              <a:defRPr sz="1600"/>
            </a:lvl2pPr>
            <a:lvl3pPr>
              <a:lnSpc>
                <a:spcPct val="90000"/>
              </a:lnSpc>
              <a:defRPr sz="1400"/>
            </a:lvl3pPr>
            <a:lvl4pPr>
              <a:lnSpc>
                <a:spcPct val="90000"/>
              </a:lnSpc>
              <a:defRPr sz="1200"/>
            </a:lvl4pPr>
            <a:lvl5pPr>
              <a:lnSpc>
                <a:spcPct val="90000"/>
              </a:lnSpc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9111924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975" y="831439"/>
            <a:ext cx="10440990" cy="1132258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DD052-3E45-E789-01F8-33250024ECB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24975" y="2103120"/>
            <a:ext cx="10440989" cy="3577294"/>
          </a:xfrm>
        </p:spPr>
        <p:txBody>
          <a:bodyPr/>
          <a:lstStyle>
            <a:lvl1pPr marL="0" indent="0">
              <a:buNone/>
              <a:defRPr/>
            </a:lvl1pPr>
            <a:lvl2pPr marL="228600" indent="0">
              <a:buNone/>
              <a:defRPr/>
            </a:lvl2pPr>
            <a:lvl3pPr marL="457200" indent="0">
              <a:buNone/>
              <a:defRPr/>
            </a:lvl3pPr>
            <a:lvl4pPr marL="685800" indent="0">
              <a:buNone/>
              <a:defRPr/>
            </a:lvl4pPr>
            <a:lvl5pPr marL="914400" indent="0"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6419311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16209" y="868680"/>
            <a:ext cx="6093225" cy="1143000"/>
          </a:xfrm>
        </p:spPr>
        <p:txBody>
          <a:bodyPr anchor="t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4437529" cy="6858000"/>
          </a:xfrm>
          <a:blipFill dpi="0" rotWithShape="1">
            <a:blip r:embed="rId2">
              <a:alphaModFix amt="60000"/>
            </a:blip>
            <a:srcRect/>
            <a:stretch>
              <a:fillRect r="-8031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5BFCB1-FAA8-D03A-3B62-DCB2CF1CA112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869680" y="457200"/>
            <a:ext cx="1845772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0A608994-46CD-AAE0-DCC4-A59D26254D84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939833" y="457200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216209" y="2017058"/>
            <a:ext cx="6071616" cy="4489704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52377495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190" y="822960"/>
            <a:ext cx="6135624" cy="1143000"/>
          </a:xfrm>
        </p:spPr>
        <p:txBody>
          <a:bodyPr anchor="b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A5A5085F-BE80-B110-AA1F-9DD0919E27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817903" y="457200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515DEC4-C967-ABFB-73CF-0A90335332A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1490472" y="457200"/>
            <a:ext cx="1847088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7316" y="2057402"/>
            <a:ext cx="6135624" cy="448970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400544" y="0"/>
            <a:ext cx="4791456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03081455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408854" y="829325"/>
            <a:ext cx="6858000" cy="932688"/>
          </a:xfrm>
        </p:spPr>
        <p:txBody>
          <a:bodyPr anchor="t" anchorCtr="0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1"/>
            <a:ext cx="3429000" cy="6858000"/>
          </a:xfrm>
          <a:blipFill dpi="0" rotWithShape="1">
            <a:blip r:embed="rId2">
              <a:alphaModFix amt="60000"/>
            </a:blip>
            <a:srcRect/>
            <a:stretch>
              <a:fillRect r="-17333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446E4B5-B423-4137-0255-D68BAC85BE95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869680" y="457200"/>
            <a:ext cx="1845772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9FEC5A8-0DCB-9EEB-83E2-0411804C543D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935476" y="457200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18B74D6-CD72-B859-C229-60DB988B25E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408854" y="1878456"/>
            <a:ext cx="6858000" cy="49834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793637677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046" y="4257446"/>
            <a:ext cx="4297661" cy="1852154"/>
          </a:xfrm>
        </p:spPr>
        <p:txBody>
          <a:bodyPr anchor="b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8F2A913F-34E8-6AA3-93B1-82EC26840158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6348844" y="5660464"/>
            <a:ext cx="36576" cy="521208"/>
          </a:xfrm>
          <a:prstGeom prst="rect">
            <a:avLst/>
          </a:prstGeom>
        </p:spPr>
      </p:pic>
      <p:sp>
        <p:nvSpPr>
          <p:cNvPr id="3" name="Picture Placeholder 10">
            <a:extLst>
              <a:ext uri="{FF2B5EF4-FFF2-40B4-BE49-F238E27FC236}">
                <a16:creationId xmlns:a16="http://schemas.microsoft.com/office/drawing/2014/main" id="{A9DF44A2-0708-C962-D4F6-461FBBBE261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35034" y="849445"/>
            <a:ext cx="4173673" cy="2913664"/>
          </a:xfrm>
          <a:blipFill dpi="0" rotWithShape="1">
            <a:blip r:embed="rId4">
              <a:alphaModFix amt="60000"/>
            </a:blip>
            <a:srcRect/>
            <a:stretch>
              <a:fillRect b="159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7755DB3-9272-8E5E-039F-AC14A2C07898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12179" y="849444"/>
            <a:ext cx="5295472" cy="483489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820916D3-99FA-E971-607F-14E290E58854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869680" y="5719845"/>
            <a:ext cx="1847088" cy="38975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BBDEAB8E-8806-A459-E320-4CA2B455BFD7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928411" y="5746499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3354406"/>
      </p:ext>
    </p:extLst>
  </p:cSld>
  <p:clrMapOvr>
    <a:masterClrMapping/>
  </p:clrMapOvr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9038" y="832804"/>
            <a:ext cx="4361688" cy="1527048"/>
          </a:xfrm>
        </p:spPr>
        <p:txBody>
          <a:bodyPr anchor="t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6096000" cy="6858000"/>
          </a:xfrm>
          <a:blipFill dpi="0" rotWithShape="1">
            <a:blip r:embed="rId2">
              <a:alphaModFix amt="60000"/>
            </a:blip>
            <a:srcRect/>
            <a:stretch>
              <a:fillRect l="-1" r="-8457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9680" y="457200"/>
            <a:ext cx="1845772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6224" y="457200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908975" y="2467805"/>
            <a:ext cx="4362450" cy="409575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87542711"/>
      </p:ext>
    </p:extLst>
  </p:cSld>
  <p:clrMapOvr>
    <a:masterClrMapping/>
  </p:clrMapOvr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with Pictur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3023" y="2132530"/>
            <a:ext cx="4961795" cy="1527048"/>
          </a:xfrm>
        </p:spPr>
        <p:txBody>
          <a:bodyPr anchor="t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Picture Placeholder 2">
            <a:extLst>
              <a:ext uri="{FF2B5EF4-FFF2-40B4-BE49-F238E27FC236}">
                <a16:creationId xmlns:a16="http://schemas.microsoft.com/office/drawing/2014/main" id="{AA2C06F4-46D4-E31A-FE24-FA262F3070B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0" y="909016"/>
            <a:ext cx="5685399" cy="5039969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68D34A61-0B4C-7668-21C4-92101CEE4BE3}"/>
              </a:ext>
            </a:extLst>
          </p:cNvPr>
          <p:cNvPicPr>
            <a:picLocks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541267" y="1217512"/>
            <a:ext cx="36576" cy="521208"/>
          </a:xfrm>
          <a:prstGeom prst="rect">
            <a:avLst/>
          </a:prstGeom>
        </p:spPr>
      </p:pic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433023" y="3788229"/>
            <a:ext cx="4961795" cy="1919224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6446428" y="5720288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03273" y="5720287"/>
            <a:ext cx="2805405" cy="365125"/>
          </a:xfrm>
        </p:spPr>
        <p:txBody>
          <a:bodyPr/>
          <a:lstStyle>
            <a:lvl1pPr algn="l">
              <a:defRPr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89780363"/>
      </p:ext>
    </p:extLst>
  </p:cSld>
  <p:clrMapOvr>
    <a:masterClrMapping/>
  </p:clrMapOvr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38094" y="825703"/>
            <a:ext cx="4522936" cy="932688"/>
          </a:xfrm>
        </p:spPr>
        <p:txBody>
          <a:bodyPr anchor="t" anchorCtr="0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5672379" cy="6858000"/>
          </a:xfrm>
          <a:blipFill dpi="0" rotWithShape="1">
            <a:blip r:embed="rId2">
              <a:alphaModFix amt="60000"/>
            </a:blip>
            <a:srcRect/>
            <a:stretch>
              <a:fillRect r="-14454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9680" y="457200"/>
            <a:ext cx="1845772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6224" y="457200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FF0220E-48F8-B4D9-19DE-7B457C3C221C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748429" y="1789540"/>
            <a:ext cx="4512601" cy="49834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098587975"/>
      </p:ext>
    </p:extLst>
  </p:cSld>
  <p:clrMapOvr>
    <a:masterClrMapping/>
  </p:clrMapOvr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873104"/>
            <a:ext cx="4572000" cy="932688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12585" y="457200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72618" y="457200"/>
            <a:ext cx="2805405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3816" y="1933808"/>
            <a:ext cx="4572000" cy="49834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3" name="Picture Placeholder 10">
            <a:extLst>
              <a:ext uri="{FF2B5EF4-FFF2-40B4-BE49-F238E27FC236}">
                <a16:creationId xmlns:a16="http://schemas.microsoft.com/office/drawing/2014/main" id="{3CD55653-C8C9-068F-CF5A-7E1436D7EFA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6519621" y="0"/>
            <a:ext cx="5672379" cy="6858000"/>
          </a:xfrm>
          <a:blipFill dpi="0" rotWithShape="1">
            <a:blip r:embed="rId2">
              <a:alphaModFix amt="60000"/>
            </a:blip>
            <a:srcRect/>
            <a:stretch>
              <a:fillRect r="-14454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60726379"/>
      </p:ext>
    </p:extLst>
  </p:cSld>
  <p:clrMapOvr>
    <a:masterClrMapping/>
  </p:clrMapOvr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9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66298" y="831603"/>
            <a:ext cx="3401568" cy="1527048"/>
          </a:xfrm>
        </p:spPr>
        <p:txBody>
          <a:bodyPr anchor="t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038109" cy="6858000"/>
          </a:xfrm>
          <a:blipFill dpi="0" rotWithShape="1">
            <a:blip r:embed="rId2">
              <a:alphaModFix amt="60000"/>
            </a:blip>
            <a:srcRect/>
            <a:stretch>
              <a:fillRect r="-7758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B09198F5-FF38-389C-E060-120AC6301809}"/>
              </a:ext>
            </a:extLst>
          </p:cNvPr>
          <p:cNvSpPr>
            <a:spLocks noGrp="1"/>
          </p:cNvSpPr>
          <p:nvPr>
            <p:ph type="ftr" sz="quarter" idx="16"/>
          </p:nvPr>
        </p:nvSpPr>
        <p:spPr>
          <a:xfrm>
            <a:off x="8869680" y="457200"/>
            <a:ext cx="1847088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4963CA08-6B63-DC1E-8CB3-C323C9040122}"/>
              </a:ext>
            </a:extLst>
          </p:cNvPr>
          <p:cNvSpPr>
            <a:spLocks noGrp="1"/>
          </p:cNvSpPr>
          <p:nvPr>
            <p:ph type="sldNum" sz="quarter" idx="17"/>
          </p:nvPr>
        </p:nvSpPr>
        <p:spPr>
          <a:xfrm>
            <a:off x="10936224" y="457200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866425" y="2379232"/>
            <a:ext cx="3401568" cy="409575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09857818"/>
      </p:ext>
    </p:extLst>
  </p:cSld>
  <p:clrMapOvr>
    <a:masterClrMapping/>
  </p:clrMapOvr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0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822960"/>
            <a:ext cx="3401568" cy="1527048"/>
          </a:xfrm>
        </p:spPr>
        <p:txBody>
          <a:bodyPr anchor="b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21269" y="457200"/>
            <a:ext cx="429207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0472" y="457200"/>
            <a:ext cx="1847088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  <a:effectLst/>
              </a:defRPr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747AED59-1A26-9C13-8482-7857E7DEFE52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3816" y="2377440"/>
            <a:ext cx="3401568" cy="409575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4761780" y="0"/>
            <a:ext cx="7430219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300935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168896" y="1129554"/>
            <a:ext cx="4361688" cy="3475236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168897" y="4731335"/>
            <a:ext cx="4206240" cy="1184585"/>
          </a:xfrm>
        </p:spPr>
        <p:txBody>
          <a:bodyPr anchor="t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584950" cy="685800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9" name="Graphic 8">
            <a:extLst>
              <a:ext uri="{FF2B5EF4-FFF2-40B4-BE49-F238E27FC236}">
                <a16:creationId xmlns:a16="http://schemas.microsoft.com/office/drawing/2014/main" id="{57C4ECD9-5950-288D-F0E8-15AB93A0C11C}"/>
              </a:ext>
            </a:extLst>
          </p:cNvPr>
          <p:cNvPicPr>
            <a:picLocks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 rot="16200000">
            <a:off x="7532546" y="676656"/>
            <a:ext cx="36576" cy="52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197726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997417" y="822516"/>
            <a:ext cx="3273552" cy="1942773"/>
          </a:xfrm>
        </p:spPr>
        <p:txBody>
          <a:bodyPr anchor="t" anchorCtr="0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7220197" cy="6858000"/>
          </a:xfrm>
          <a:blipFill dpi="0" rotWithShape="1">
            <a:blip r:embed="rId2">
              <a:alphaModFix amt="60000"/>
            </a:blip>
            <a:srcRect/>
            <a:stretch>
              <a:fillRect l="1" r="-7773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6E0D00CE-C191-6DE5-9D82-7EFB59BC37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998411" y="2778536"/>
            <a:ext cx="3273552" cy="292608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7987743" y="5714645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647220" y="5715000"/>
            <a:ext cx="2335165" cy="3651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57292358"/>
      </p:ext>
    </p:extLst>
  </p:cSld>
  <p:clrMapOvr>
    <a:masterClrMapping/>
  </p:clrMapOvr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413" y="4299577"/>
            <a:ext cx="3739896" cy="1390330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692106"/>
          </a:xfrm>
          <a:blipFill dpi="0" rotWithShape="1">
            <a:blip r:embed="rId2">
              <a:alphaModFix amt="60000"/>
            </a:blip>
            <a:srcRect/>
            <a:stretch>
              <a:fillRect t="-1" b="-25541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349240" y="4299576"/>
            <a:ext cx="6400800" cy="139033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228600" indent="0">
              <a:buFont typeface="Arial" panose="020B0604020202020204" pitchFamily="34" charset="0"/>
              <a:buNone/>
              <a:defRPr sz="1600"/>
            </a:lvl2pPr>
            <a:lvl3pPr marL="457200" indent="0">
              <a:buFont typeface="Arial" panose="020B0604020202020204" pitchFamily="34" charset="0"/>
              <a:buNone/>
              <a:defRPr sz="1400"/>
            </a:lvl3pPr>
            <a:lvl4pPr marL="685800" indent="0">
              <a:buFont typeface="Arial" panose="020B0604020202020204" pitchFamily="34" charset="0"/>
              <a:buNone/>
              <a:defRPr sz="1200"/>
            </a:lvl4pPr>
            <a:lvl5pPr marL="914400" indent="0">
              <a:buFont typeface="Arial" panose="020B0604020202020204" pitchFamily="34" charset="0"/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57269025"/>
      </p:ext>
    </p:extLst>
  </p:cSld>
  <p:clrMapOvr>
    <a:masterClrMapping/>
  </p:clrMapOvr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3791259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0"/>
            <a:ext cx="12192000" cy="3141683"/>
          </a:xfrm>
          <a:blipFill dpi="0" rotWithShape="1">
            <a:blip r:embed="rId2">
              <a:alphaModFix amt="60000"/>
            </a:blip>
            <a:srcRect/>
            <a:stretch>
              <a:fillRect t="2" b="-20264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3791259"/>
            <a:ext cx="7772400" cy="224028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228600" indent="0">
              <a:buFont typeface="Arial" panose="020B0604020202020204" pitchFamily="34" charset="0"/>
              <a:buNone/>
              <a:defRPr sz="1600"/>
            </a:lvl2pPr>
            <a:lvl3pPr marL="457200" indent="0">
              <a:buFont typeface="Arial" panose="020B0604020202020204" pitchFamily="34" charset="0"/>
              <a:buNone/>
              <a:defRPr sz="1400"/>
            </a:lvl3pPr>
            <a:lvl4pPr marL="685800" indent="0">
              <a:buFont typeface="Arial" panose="020B0604020202020204" pitchFamily="34" charset="0"/>
              <a:buNone/>
              <a:defRPr sz="1200"/>
            </a:lvl4pPr>
            <a:lvl5pPr marL="914400" indent="0">
              <a:buFont typeface="Arial" panose="020B0604020202020204" pitchFamily="34" charset="0"/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05000353"/>
      </p:ext>
    </p:extLst>
  </p:cSld>
  <p:clrMapOvr>
    <a:masterClrMapping/>
  </p:clrMapOvr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223" y="833527"/>
            <a:ext cx="2953618" cy="1892808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9680" y="457200"/>
            <a:ext cx="1847088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6224" y="457200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3D15418-1E32-0501-0E66-54FC2DD08E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3977640" y="833527"/>
            <a:ext cx="7772400" cy="2240280"/>
          </a:xfrm>
        </p:spPr>
        <p:txBody>
          <a:bodyPr>
            <a:noAutofit/>
          </a:bodyPr>
          <a:lstStyle>
            <a:lvl1pPr marL="0" indent="0">
              <a:buFont typeface="Arial" panose="020B0604020202020204" pitchFamily="34" charset="0"/>
              <a:buNone/>
              <a:defRPr sz="1800"/>
            </a:lvl1pPr>
            <a:lvl2pPr marL="228600" indent="0">
              <a:buFont typeface="Arial" panose="020B0604020202020204" pitchFamily="34" charset="0"/>
              <a:buNone/>
              <a:defRPr sz="1600"/>
            </a:lvl2pPr>
            <a:lvl3pPr marL="457200" indent="0">
              <a:buFont typeface="Arial" panose="020B0604020202020204" pitchFamily="34" charset="0"/>
              <a:buNone/>
              <a:defRPr sz="1400"/>
            </a:lvl3pPr>
            <a:lvl4pPr marL="685800" indent="0">
              <a:buFont typeface="Arial" panose="020B0604020202020204" pitchFamily="34" charset="0"/>
              <a:buNone/>
              <a:defRPr sz="1200"/>
            </a:lvl4pPr>
            <a:lvl5pPr marL="914400" indent="0">
              <a:buFont typeface="Arial" panose="020B0604020202020204" pitchFamily="34" charset="0"/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-1" y="3079730"/>
            <a:ext cx="12192000" cy="3778270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98399374"/>
      </p:ext>
    </p:extLst>
  </p:cSld>
  <p:clrMapOvr>
    <a:masterClrMapping/>
  </p:clrMapOvr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635034"/>
            <a:ext cx="10972802" cy="970463"/>
          </a:xfrm>
        </p:spPr>
        <p:txBody>
          <a:bodyPr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9210" y="1828800"/>
            <a:ext cx="5701655" cy="4088298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1897688-419F-6EB2-5CC1-DC14924E5FC3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7327395" y="1828800"/>
            <a:ext cx="4251960" cy="442887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2104" y="5943600"/>
            <a:ext cx="429207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0472" y="5943600"/>
            <a:ext cx="1845772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31047946"/>
      </p:ext>
    </p:extLst>
  </p:cSld>
  <p:clrMapOvr>
    <a:masterClrMapping/>
  </p:clrMapOvr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814645"/>
            <a:ext cx="4672584" cy="1453896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04874" y="2971800"/>
            <a:ext cx="4219217" cy="2968589"/>
          </a:xfrm>
          <a:blipFill dpi="0" rotWithShape="1">
            <a:blip r:embed="rId2">
              <a:alphaModFix amt="60000"/>
            </a:blip>
            <a:srcRect/>
            <a:stretch>
              <a:fillRect l="148" t="-11888" r="-148" b="-11048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2104" y="5943600"/>
            <a:ext cx="429207" cy="365125"/>
          </a:xfrm>
        </p:spPr>
        <p:txBody>
          <a:bodyPr/>
          <a:lstStyle>
            <a:lvl1pPr algn="l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0472" y="5943600"/>
            <a:ext cx="1845772" cy="365125"/>
          </a:xfrm>
        </p:spPr>
        <p:txBody>
          <a:bodyPr/>
          <a:lstStyle>
            <a:lvl1pPr algn="l">
              <a:defRPr/>
            </a:lvl1pPr>
          </a:lstStyle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BAC3300-BF12-B200-9F06-8D5AC45CB7EF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5694950" y="838031"/>
            <a:ext cx="5585925" cy="57832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</p:spTree>
    <p:extLst>
      <p:ext uri="{BB962C8B-B14F-4D97-AF65-F5344CB8AC3E}">
        <p14:creationId xmlns:p14="http://schemas.microsoft.com/office/powerpoint/2010/main" val="1704261466"/>
      </p:ext>
    </p:extLst>
  </p:cSld>
  <p:clrMapOvr>
    <a:masterClrMapping/>
  </p:clrMapOvr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with Picture 1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828825"/>
            <a:ext cx="3657603" cy="1453896"/>
          </a:xfrm>
        </p:spPr>
        <p:txBody>
          <a:bodyPr anchor="t"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7F8EA658-2652-6F81-1B04-D50C60A3F171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3473" y="2662694"/>
            <a:ext cx="2826675" cy="3273309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7484806-6EE6-E9E7-C756-577E511C944C}"/>
              </a:ext>
            </a:extLst>
          </p:cNvPr>
          <p:cNvSpPr>
            <a:spLocks noGrp="1"/>
          </p:cNvSpPr>
          <p:nvPr>
            <p:ph type="sldNum" sz="quarter" idx="16"/>
          </p:nvPr>
        </p:nvSpPr>
        <p:spPr>
          <a:xfrm>
            <a:off x="830476" y="5943600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85E95BE-BAAA-0962-1F37-8E80B5075B4D}"/>
              </a:ext>
            </a:extLst>
          </p:cNvPr>
          <p:cNvSpPr>
            <a:spLocks noGrp="1"/>
          </p:cNvSpPr>
          <p:nvPr>
            <p:ph type="ftr" sz="quarter" idx="15"/>
          </p:nvPr>
        </p:nvSpPr>
        <p:spPr>
          <a:xfrm>
            <a:off x="1490553" y="5943600"/>
            <a:ext cx="184577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83F7B03F-5EDA-605B-1A2E-F48896E48939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4708493" y="840587"/>
            <a:ext cx="6561138" cy="60350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3157804884"/>
      </p:ext>
    </p:extLst>
  </p:cSld>
  <p:clrMapOvr>
    <a:masterClrMapping/>
  </p:clrMapOvr>
</p:sldLayout>
</file>

<file path=ppt/slideLayouts/slideLayout3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 Larg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6306E-B77F-CE22-FA8C-F08F17B5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4688" y="4318002"/>
            <a:ext cx="3741303" cy="1727191"/>
          </a:xfrm>
        </p:spPr>
        <p:txBody>
          <a:bodyPr anchor="b" anchorCtr="0">
            <a:normAutofit/>
          </a:bodyPr>
          <a:lstStyle>
            <a:lvl1pPr>
              <a:lnSpc>
                <a:spcPct val="110000"/>
              </a:lnSpc>
              <a:defRPr sz="2000" b="0" i="0" cap="none" spc="0" baseline="0">
                <a:solidFill>
                  <a:schemeClr val="tx1"/>
                </a:solidFill>
                <a:latin typeface="+mn-lt"/>
                <a:cs typeface="Poppins Light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18DF0B-1F85-2BB3-D241-A3A14BF729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77240" y="603503"/>
            <a:ext cx="10535513" cy="4334256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spcBef>
                <a:spcPts val="0"/>
              </a:spcBef>
              <a:buNone/>
              <a:defRPr sz="17500" b="1">
                <a:solidFill>
                  <a:schemeClr val="tx1"/>
                </a:solidFill>
                <a:latin typeface="+mj-lt"/>
                <a:cs typeface="Poppins" pitchFamily="2" charset="77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A0528A9-0729-B0FB-328C-3C96994AAB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394E47C-0C77-0005-1755-14F7739DF2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212892AD-A824-80C0-23D0-A50E8E6086C1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177710" y="676656"/>
            <a:ext cx="36576" cy="52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56221585"/>
      </p:ext>
    </p:extLst>
  </p:cSld>
  <p:clrMapOvr>
    <a:masterClrMapping/>
  </p:clrMapOvr>
</p:sldLayout>
</file>

<file path=ppt/slideLayouts/slideLayout3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 Larg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E0ABD31F-6790-1046-FAA9-F005395197D6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177710" y="676656"/>
            <a:ext cx="36576" cy="5212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56306E-B77F-CE22-FA8C-F08F17B5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733074" y="4520514"/>
            <a:ext cx="7525512" cy="1545336"/>
          </a:xfrm>
        </p:spPr>
        <p:txBody>
          <a:bodyPr anchor="b" anchorCtr="0">
            <a:normAutofit/>
          </a:bodyPr>
          <a:lstStyle>
            <a:lvl1pPr algn="r">
              <a:lnSpc>
                <a:spcPct val="110000"/>
              </a:lnSpc>
              <a:defRPr sz="2000" b="0" i="0" cap="none" spc="0" baseline="0">
                <a:solidFill>
                  <a:schemeClr val="tx1"/>
                </a:solidFill>
                <a:latin typeface="+mn-lt"/>
                <a:cs typeface="Poppins Light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18DF0B-1F85-2BB3-D241-A3A14BF729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77240" y="912730"/>
            <a:ext cx="10543032" cy="4206240"/>
          </a:xfrm>
        </p:spPr>
        <p:txBody>
          <a:bodyPr anchor="b">
            <a:normAutofit/>
          </a:bodyPr>
          <a:lstStyle>
            <a:lvl1pPr marL="0" indent="0" algn="l">
              <a:lnSpc>
                <a:spcPct val="90000"/>
              </a:lnSpc>
              <a:buNone/>
              <a:defRPr sz="17500" b="1">
                <a:solidFill>
                  <a:schemeClr val="tx1"/>
                </a:solidFill>
                <a:latin typeface="+mj-lt"/>
                <a:cs typeface="Poppins" pitchFamily="2" charset="77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593D60A-2641-9137-7CFC-67D963578820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79D38F-DE10-E2BB-5C22-9A8C0781F150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0147067"/>
      </p:ext>
    </p:extLst>
  </p:cSld>
  <p:clrMapOvr>
    <a:masterClrMapping/>
  </p:clrMapOvr>
</p:sldLayout>
</file>

<file path=ppt/slideLayouts/slideLayout3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 Larg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56306E-B77F-CE22-FA8C-F08F17B5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89898" y="1318437"/>
            <a:ext cx="4368688" cy="4747413"/>
          </a:xfrm>
        </p:spPr>
        <p:txBody>
          <a:bodyPr anchor="b" anchorCtr="0">
            <a:normAutofit/>
          </a:bodyPr>
          <a:lstStyle>
            <a:lvl1pPr algn="r">
              <a:lnSpc>
                <a:spcPct val="110000"/>
              </a:lnSpc>
              <a:defRPr sz="2000" b="0" i="0" cap="none" spc="0" baseline="0">
                <a:solidFill>
                  <a:schemeClr val="tx1"/>
                </a:solidFill>
                <a:latin typeface="+mn-lt"/>
                <a:cs typeface="Poppins Light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18DF0B-1F85-2BB3-D241-A3A14BF729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77240" y="1318437"/>
            <a:ext cx="5318760" cy="5335420"/>
          </a:xfrm>
        </p:spPr>
        <p:txBody>
          <a:bodyPr anchor="b">
            <a:normAutofit/>
          </a:bodyPr>
          <a:lstStyle>
            <a:lvl1pPr marL="0" indent="0" algn="l">
              <a:lnSpc>
                <a:spcPct val="90000"/>
              </a:lnSpc>
              <a:buNone/>
              <a:defRPr sz="17500" b="1">
                <a:solidFill>
                  <a:schemeClr val="tx1"/>
                </a:solidFill>
                <a:latin typeface="+mj-lt"/>
                <a:cs typeface="Poppins" pitchFamily="2" charset="77"/>
              </a:defRPr>
            </a:lvl1pPr>
          </a:lstStyle>
          <a:p>
            <a:pPr lvl="0"/>
            <a:r>
              <a:rPr lang="en-US" dirty="0"/>
              <a:t>##%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17F8DEA-3543-B752-B9E3-AC000CAB4672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177710" y="676656"/>
            <a:ext cx="36576" cy="52120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7F2F7EA-5D69-7C1B-CCA8-B001A58AE38D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8869680" y="722163"/>
            <a:ext cx="1845772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B75CC0F-ADA3-ABFA-0894-792752304D3D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0936224" y="722163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7455250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with Pictur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7073" y="2920382"/>
            <a:ext cx="6675120" cy="2468880"/>
          </a:xfrm>
        </p:spPr>
        <p:txBody>
          <a:bodyPr anchor="t" anchorCtr="0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7073" y="5413788"/>
            <a:ext cx="6675120" cy="640080"/>
          </a:xfrm>
        </p:spPr>
        <p:txBody>
          <a:bodyPr anchor="b" anchorCtr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B24A208E-BD69-BB12-21B8-DA405B501FA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985760" y="0"/>
            <a:ext cx="4206240" cy="6858000"/>
          </a:xfrm>
          <a:blipFill dpi="0" rotWithShape="1">
            <a:blip r:embed="rId2">
              <a:alphaModFix amt="60000"/>
            </a:blip>
            <a:srcRect/>
            <a:stretch>
              <a:fillRect l="-56812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FBEFB6B4-A1CA-B788-D366-460FCF81670F}"/>
              </a:ext>
            </a:extLst>
          </p:cNvPr>
          <p:cNvPicPr>
            <a:picLocks/>
          </p:cNvPicPr>
          <p:nvPr userDrawn="1"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925164" y="1893372"/>
            <a:ext cx="36576" cy="52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1348215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4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umber Large 4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D617F66D-47D7-5FE5-3A3F-34A22FF6A160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6077712" y="5660464"/>
            <a:ext cx="36576" cy="5212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5756306E-B77F-CE22-FA8C-F08F17B5E9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377440" y="4809744"/>
            <a:ext cx="7525512" cy="1545336"/>
          </a:xfrm>
        </p:spPr>
        <p:txBody>
          <a:bodyPr>
            <a:normAutofit/>
          </a:bodyPr>
          <a:lstStyle>
            <a:lvl1pPr algn="ctr">
              <a:lnSpc>
                <a:spcPct val="110000"/>
              </a:lnSpc>
              <a:defRPr sz="2000" b="0" i="0" cap="none" spc="0" baseline="0">
                <a:solidFill>
                  <a:schemeClr val="tx1"/>
                </a:solidFill>
                <a:latin typeface="+mn-lt"/>
                <a:cs typeface="Poppins Light" pitchFamily="2" charset="77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418DF0B-1F85-2BB3-D241-A3A14BF72908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4484" y="558436"/>
            <a:ext cx="10543032" cy="4206240"/>
          </a:xfrm>
        </p:spPr>
        <p:txBody>
          <a:bodyPr anchor="b">
            <a:normAutofit/>
          </a:bodyPr>
          <a:lstStyle>
            <a:lvl1pPr marL="0" indent="0" algn="ctr">
              <a:lnSpc>
                <a:spcPct val="90000"/>
              </a:lnSpc>
              <a:buNone/>
              <a:defRPr sz="23200" b="1">
                <a:solidFill>
                  <a:schemeClr val="tx1"/>
                </a:solidFill>
                <a:latin typeface="+mj-lt"/>
                <a:cs typeface="Poppins" pitchFamily="2" charset="77"/>
              </a:defRPr>
            </a:lvl1pPr>
          </a:lstStyle>
          <a:p>
            <a:pPr lvl="0"/>
            <a:r>
              <a:rPr lang="en-US"/>
              <a:t>##%</a:t>
            </a:r>
          </a:p>
        </p:txBody>
      </p:sp>
    </p:spTree>
    <p:extLst>
      <p:ext uri="{BB962C8B-B14F-4D97-AF65-F5344CB8AC3E}">
        <p14:creationId xmlns:p14="http://schemas.microsoft.com/office/powerpoint/2010/main" val="118402318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4B9366FF-A392-C240-F718-4B73E04621E0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6077712" y="5660464"/>
            <a:ext cx="36576" cy="521208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962912" y="626364"/>
            <a:ext cx="8266176" cy="5605272"/>
          </a:xfr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4000" b="1" i="0" cap="all" spc="50" baseline="0">
                <a:latin typeface="+mj-lt"/>
                <a:cs typeface="Poppins" pitchFamily="2" charset="77"/>
              </a:defRPr>
            </a:lvl1pPr>
            <a:lvl2pPr marL="228600" indent="0" algn="ctr">
              <a:lnSpc>
                <a:spcPct val="100000"/>
              </a:lnSpc>
              <a:buNone/>
              <a:defRPr sz="3600" b="1" i="0" cap="all" spc="50" baseline="0">
                <a:latin typeface="+mj-lt"/>
                <a:cs typeface="Poppins" pitchFamily="2" charset="77"/>
              </a:defRPr>
            </a:lvl2pPr>
            <a:lvl3pPr marL="457200" indent="0" algn="ctr">
              <a:lnSpc>
                <a:spcPct val="100000"/>
              </a:lnSpc>
              <a:buNone/>
              <a:defRPr sz="3200" b="1" i="0" cap="all" spc="50" baseline="0">
                <a:latin typeface="+mj-lt"/>
                <a:cs typeface="Poppins" pitchFamily="2" charset="77"/>
              </a:defRPr>
            </a:lvl3pPr>
            <a:lvl4pPr marL="685800" indent="0" algn="ctr">
              <a:lnSpc>
                <a:spcPct val="100000"/>
              </a:lnSpc>
              <a:buNone/>
              <a:defRPr sz="2800" b="1" i="0" cap="all" spc="50" baseline="0">
                <a:latin typeface="+mj-lt"/>
                <a:cs typeface="Poppins" pitchFamily="2" charset="77"/>
              </a:defRPr>
            </a:lvl4pPr>
            <a:lvl5pPr marL="914400" indent="0" algn="ctr">
              <a:lnSpc>
                <a:spcPct val="100000"/>
              </a:lnSpc>
              <a:buNone/>
              <a:defRPr sz="2400" b="1" i="0" cap="all" spc="50" baseline="0">
                <a:latin typeface="+mj-lt"/>
                <a:cs typeface="Poppins" pitchFamily="2" charset="77"/>
              </a:defRPr>
            </a:lvl5pPr>
          </a:lstStyle>
          <a:p>
            <a:pPr lvl="0"/>
            <a:r>
              <a:rPr lang="en-US" dirty="0"/>
              <a:t>Click to add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232514776"/>
      </p:ext>
    </p:extLst>
  </p:cSld>
  <p:clrMapOvr>
    <a:masterClrMapping/>
  </p:clrMapOvr>
</p:sldLayout>
</file>

<file path=ppt/slideLayouts/slideLayout4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9520A179-8E3E-2B95-A97F-C68296952939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928148" y="921438"/>
            <a:ext cx="36576" cy="5212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13816" y="1996848"/>
            <a:ext cx="8266176" cy="4142232"/>
          </a:xfrm>
        </p:spPr>
        <p:txBody>
          <a:bodyPr anchor="b">
            <a:noAutofit/>
          </a:bodyPr>
          <a:lstStyle>
            <a:lvl1pPr marL="0" indent="0">
              <a:lnSpc>
                <a:spcPct val="100000"/>
              </a:lnSpc>
              <a:buNone/>
              <a:defRPr sz="4000" b="1" i="0" cap="all" spc="50" baseline="0">
                <a:latin typeface="+mj-lt"/>
                <a:cs typeface="Poppins" pitchFamily="2" charset="77"/>
              </a:defRPr>
            </a:lvl1pPr>
            <a:lvl2pPr marL="228600" indent="0">
              <a:lnSpc>
                <a:spcPct val="100000"/>
              </a:lnSpc>
              <a:buNone/>
              <a:defRPr sz="3200" b="1" i="0" cap="all" spc="50" baseline="0">
                <a:latin typeface="+mj-lt"/>
                <a:cs typeface="Poppins" pitchFamily="2" charset="77"/>
              </a:defRPr>
            </a:lvl2pPr>
            <a:lvl3pPr marL="457200" indent="0">
              <a:lnSpc>
                <a:spcPct val="100000"/>
              </a:lnSpc>
              <a:buNone/>
              <a:defRPr sz="2800" b="1" i="0" cap="all" spc="50" baseline="0">
                <a:latin typeface="+mj-lt"/>
                <a:cs typeface="Poppins" pitchFamily="2" charset="77"/>
              </a:defRPr>
            </a:lvl3pPr>
            <a:lvl4pPr marL="685800" indent="0">
              <a:lnSpc>
                <a:spcPct val="100000"/>
              </a:lnSpc>
              <a:buNone/>
              <a:defRPr sz="2400" b="1" i="0" cap="all" spc="50" baseline="0">
                <a:latin typeface="+mj-lt"/>
                <a:cs typeface="Poppins" pitchFamily="2" charset="77"/>
              </a:defRPr>
            </a:lvl4pPr>
            <a:lvl5pPr marL="914400" indent="0">
              <a:lnSpc>
                <a:spcPct val="100000"/>
              </a:lnSpc>
              <a:buNone/>
              <a:defRPr sz="2000" b="1" i="0" cap="all" spc="50" baseline="0">
                <a:latin typeface="+mj-lt"/>
                <a:cs typeface="Poppins" pitchFamily="2" charset="77"/>
              </a:defRPr>
            </a:lvl5pPr>
          </a:lstStyle>
          <a:p>
            <a:pPr lvl="0"/>
            <a:r>
              <a:rPr lang="en-US" dirty="0"/>
              <a:t>Click to add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2544934561"/>
      </p:ext>
    </p:extLst>
  </p:cSld>
  <p:clrMapOvr>
    <a:masterClrMapping/>
  </p:clrMapOvr>
</p:sldLayout>
</file>

<file path=ppt/slideLayouts/slideLayout4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tatement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7221EB5-8556-FBD7-00D5-D69AC8E7E73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1133856"/>
            <a:ext cx="10652760" cy="1133856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E4E45FF-53F3-89B1-B969-C440DC819EF4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24681" y="760672"/>
            <a:ext cx="8266176" cy="5605272"/>
          </a:xfrm>
        </p:spPr>
        <p:txBody>
          <a:bodyPr anchor="t">
            <a:noAutofit/>
          </a:bodyPr>
          <a:lstStyle>
            <a:lvl1pPr marL="0" indent="0">
              <a:lnSpc>
                <a:spcPct val="100000"/>
              </a:lnSpc>
              <a:buNone/>
              <a:defRPr sz="4000" b="1" i="0" cap="all" spc="50" baseline="0">
                <a:latin typeface="+mj-lt"/>
                <a:cs typeface="Poppins" pitchFamily="2" charset="77"/>
              </a:defRPr>
            </a:lvl1pPr>
            <a:lvl2pPr marL="228600" indent="0">
              <a:lnSpc>
                <a:spcPct val="100000"/>
              </a:lnSpc>
              <a:buNone/>
              <a:defRPr sz="3200" b="1" i="0" cap="all" spc="50" baseline="0">
                <a:latin typeface="+mj-lt"/>
                <a:cs typeface="Poppins" pitchFamily="2" charset="77"/>
              </a:defRPr>
            </a:lvl2pPr>
            <a:lvl3pPr marL="457200" indent="0">
              <a:lnSpc>
                <a:spcPct val="100000"/>
              </a:lnSpc>
              <a:buNone/>
              <a:defRPr sz="2800" b="1" i="0" cap="all" spc="50" baseline="0">
                <a:latin typeface="+mj-lt"/>
                <a:cs typeface="Poppins" pitchFamily="2" charset="77"/>
              </a:defRPr>
            </a:lvl3pPr>
            <a:lvl4pPr marL="685800" indent="0">
              <a:lnSpc>
                <a:spcPct val="100000"/>
              </a:lnSpc>
              <a:buNone/>
              <a:defRPr sz="2400" b="1" i="0" cap="all" spc="50" baseline="0">
                <a:latin typeface="+mj-lt"/>
                <a:cs typeface="Poppins" pitchFamily="2" charset="77"/>
              </a:defRPr>
            </a:lvl4pPr>
            <a:lvl5pPr marL="914400" indent="0">
              <a:lnSpc>
                <a:spcPct val="100000"/>
              </a:lnSpc>
              <a:buNone/>
              <a:defRPr sz="2000" b="1" i="0" cap="all" spc="50" baseline="0">
                <a:latin typeface="+mj-lt"/>
                <a:cs typeface="Poppins" pitchFamily="2" charset="77"/>
              </a:defRPr>
            </a:lvl5pPr>
          </a:lstStyle>
          <a:p>
            <a:pPr lvl="0"/>
            <a:r>
              <a:rPr lang="en-US" dirty="0"/>
              <a:t>Click to add Statement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4584083-25C0-4BCD-77BF-0F4B50C89CE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0986884" y="676656"/>
            <a:ext cx="36576" cy="521208"/>
          </a:xfrm>
          <a:prstGeom prst="rect">
            <a:avLst/>
          </a:pr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4F9D7C9-2DBC-E12A-4A0F-59AD76DB1119}"/>
              </a:ext>
            </a:extLst>
          </p:cNvPr>
          <p:cNvSpPr>
            <a:spLocks noGrp="1"/>
          </p:cNvSpPr>
          <p:nvPr>
            <p:ph type="ftr" sz="quarter" idx="14"/>
          </p:nvPr>
        </p:nvSpPr>
        <p:spPr>
          <a:xfrm>
            <a:off x="8869680" y="5717127"/>
            <a:ext cx="1845772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3A58948-847F-22CD-2AA2-CF3475976FFB}"/>
              </a:ext>
            </a:extLst>
          </p:cNvPr>
          <p:cNvSpPr>
            <a:spLocks noGrp="1"/>
          </p:cNvSpPr>
          <p:nvPr>
            <p:ph type="sldNum" sz="quarter" idx="15"/>
          </p:nvPr>
        </p:nvSpPr>
        <p:spPr>
          <a:xfrm>
            <a:off x="10936224" y="5714645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49104095"/>
      </p:ext>
    </p:extLst>
  </p:cSld>
  <p:clrMapOvr>
    <a:masterClrMapping/>
  </p:clrMapOvr>
</p:sldLayout>
</file>

<file path=ppt/slideLayouts/slideLayout4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2FA0A-1F7B-DD41-ECED-02B60BC46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12600" y="5601041"/>
            <a:ext cx="8229600" cy="466344"/>
          </a:xfrm>
        </p:spPr>
        <p:txBody>
          <a:bodyPr anchor="ctr">
            <a:normAutofit/>
          </a:bodyPr>
          <a:lstStyle>
            <a:lvl1pPr>
              <a:lnSpc>
                <a:spcPct val="120000"/>
              </a:lnSpc>
              <a:defRPr sz="2000" b="0" i="0" cap="none" baseline="0">
                <a:solidFill>
                  <a:schemeClr val="tx1"/>
                </a:solidFill>
                <a:latin typeface="+mn-lt"/>
                <a:cs typeface="Poppins Light" pitchFamily="2" charset="77"/>
              </a:defRPr>
            </a:lvl1pPr>
          </a:lstStyle>
          <a:p>
            <a:r>
              <a:rPr lang="en-US" dirty="0"/>
              <a:t>Quote Author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8025C941-1D26-5955-DC05-31D96A1D00E3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0983213" y="5660464"/>
            <a:ext cx="36576" cy="521208"/>
          </a:xfrm>
          <a:prstGeom prst="rect">
            <a:avLst/>
          </a:prstGeom>
        </p:spPr>
      </p:pic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4BE2EA-8E1E-E2DA-5CCF-46908B013B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792280" y="776028"/>
            <a:ext cx="8229600" cy="4572000"/>
          </a:xfrm>
        </p:spPr>
        <p:txBody>
          <a:bodyPr anchor="t" anchorCtr="0">
            <a:normAutofit/>
          </a:bodyPr>
          <a:lstStyle>
            <a:lvl1pPr marL="164592" indent="-164592">
              <a:lnSpc>
                <a:spcPct val="100000"/>
              </a:lnSpc>
              <a:spcBef>
                <a:spcPts val="0"/>
              </a:spcBef>
              <a:buNone/>
              <a:defRPr sz="4000" b="1" cap="all" spc="50" baseline="0">
                <a:latin typeface="+mj-lt"/>
                <a:cs typeface="Poppins" pitchFamily="2" charset="77"/>
              </a:defRPr>
            </a:lvl1pPr>
          </a:lstStyle>
          <a:p>
            <a:pPr lvl="0"/>
            <a:r>
              <a:rPr lang="en-US" dirty="0"/>
              <a:t>Click to add Quote</a:t>
            </a:r>
          </a:p>
        </p:txBody>
      </p:sp>
    </p:spTree>
    <p:extLst>
      <p:ext uri="{BB962C8B-B14F-4D97-AF65-F5344CB8AC3E}">
        <p14:creationId xmlns:p14="http://schemas.microsoft.com/office/powerpoint/2010/main" val="3379534623"/>
      </p:ext>
    </p:extLst>
  </p:cSld>
  <p:clrMapOvr>
    <a:masterClrMapping/>
  </p:clrMapOvr>
</p:sldLayout>
</file>

<file path=ppt/slideLayouts/slideLayout4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2FA0A-1F7B-DD41-ECED-02B60BC46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1677009" y="4802977"/>
            <a:ext cx="9043416" cy="466344"/>
          </a:xfrm>
        </p:spPr>
        <p:txBody>
          <a:bodyPr anchor="ctr">
            <a:normAutofit/>
          </a:bodyPr>
          <a:lstStyle>
            <a:lvl1pPr>
              <a:lnSpc>
                <a:spcPct val="120000"/>
              </a:lnSpc>
              <a:defRPr sz="2000" b="0" i="0" cap="none" spc="0" baseline="0">
                <a:solidFill>
                  <a:schemeClr val="tx1"/>
                </a:solidFill>
                <a:latin typeface="+mn-lt"/>
                <a:cs typeface="Poppins Light" pitchFamily="2" charset="77"/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4BE2EA-8E1E-E2DA-5CCF-46908B013B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499616" y="1344168"/>
            <a:ext cx="9198864" cy="3291840"/>
          </a:xfrm>
        </p:spPr>
        <p:txBody>
          <a:bodyPr anchor="ctr">
            <a:normAutofit/>
          </a:bodyPr>
          <a:lstStyle>
            <a:lvl1pPr marL="164592" indent="-164592">
              <a:lnSpc>
                <a:spcPct val="100000"/>
              </a:lnSpc>
              <a:spcBef>
                <a:spcPts val="0"/>
              </a:spcBef>
              <a:buNone/>
              <a:defRPr sz="4000" b="1" i="0" cap="all" spc="50" baseline="0">
                <a:latin typeface="+mj-lt"/>
                <a:cs typeface="Poppins" pitchFamily="2" charset="77"/>
              </a:defRPr>
            </a:lvl1pPr>
          </a:lstStyle>
          <a:p>
            <a:pPr lvl="0"/>
            <a:r>
              <a:rPr lang="en-US" dirty="0"/>
              <a:t>Click to add Quote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AECF6-9F03-4C12-4BD4-4E8AE63A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912E3-7555-EAAB-BE83-59ED3B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7953749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12FA0A-1F7B-DD41-ECED-02B60BC46B10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885444" y="4572000"/>
            <a:ext cx="8805672" cy="466344"/>
          </a:xfrm>
        </p:spPr>
        <p:txBody>
          <a:bodyPr anchor="ctr">
            <a:normAutofit/>
          </a:bodyPr>
          <a:lstStyle>
            <a:lvl1pPr>
              <a:lnSpc>
                <a:spcPct val="120000"/>
              </a:lnSpc>
              <a:defRPr sz="2000" b="0" i="0" cap="none" spc="0" baseline="0">
                <a:solidFill>
                  <a:schemeClr val="tx1"/>
                </a:solidFill>
                <a:latin typeface="+mn-lt"/>
                <a:cs typeface="Poppins Light" pitchFamily="2" charset="77"/>
              </a:defRPr>
            </a:lvl1pPr>
          </a:lstStyle>
          <a:p>
            <a:r>
              <a:rPr lang="en-US" dirty="0"/>
              <a:t>Quote Author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A14BE2EA-8E1E-E2DA-5CCF-46908B013BF2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807720" y="944880"/>
            <a:ext cx="8961120" cy="3474720"/>
          </a:xfrm>
        </p:spPr>
        <p:txBody>
          <a:bodyPr anchor="ctr">
            <a:normAutofit/>
          </a:bodyPr>
          <a:lstStyle>
            <a:lvl1pPr marL="164592" indent="-164592">
              <a:lnSpc>
                <a:spcPct val="100000"/>
              </a:lnSpc>
              <a:spcBef>
                <a:spcPts val="0"/>
              </a:spcBef>
              <a:buNone/>
              <a:defRPr sz="4200" b="1" i="0" cap="all" spc="50" baseline="0">
                <a:latin typeface="+mj-lt"/>
                <a:cs typeface="Poppins" pitchFamily="2" charset="77"/>
              </a:defRPr>
            </a:lvl1pPr>
          </a:lstStyle>
          <a:p>
            <a:pPr lvl="0"/>
            <a:r>
              <a:rPr lang="en-US" dirty="0"/>
              <a:t>Click to add Quote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EAECF6-9F03-4C12-4BD4-4E8AE63A4F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23912E3-7555-EAAB-BE83-59ED3B5C9E5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87728644"/>
      </p:ext>
    </p:extLst>
  </p:cSld>
  <p:clrMapOvr>
    <a:masterClrMapping/>
  </p:clrMapOvr>
</p:sldLayout>
</file>

<file path=ppt/slideLayouts/slideLayout4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723" y="829551"/>
            <a:ext cx="10741152" cy="1132258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476" y="457200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0553" y="457200"/>
            <a:ext cx="184577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9723" y="1980371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69148" y="1980371"/>
            <a:ext cx="5181600" cy="4351338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58868754"/>
      </p:ext>
    </p:extLst>
  </p:cSld>
  <p:clrMapOvr>
    <a:masterClrMapping/>
  </p:clrMapOvr>
</p:sldLayout>
</file>

<file path=ppt/slideLayouts/slideLayout4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wo Content 2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F3BB49-A328-F121-7F27-DEB7C3CC2B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1615443"/>
            <a:ext cx="3437583" cy="4099202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10">
            <a:extLst>
              <a:ext uri="{FF2B5EF4-FFF2-40B4-BE49-F238E27FC236}">
                <a16:creationId xmlns:a16="http://schemas.microsoft.com/office/drawing/2014/main" id="{77FBFB58-BD7D-0E9B-7D02-1BE0CDCEA434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0"/>
            <a:ext cx="12192000" cy="972457"/>
          </a:xfrm>
          <a:blipFill dpi="0" rotWithShape="1">
            <a:blip r:embed="rId2">
              <a:alphaModFix amt="60000"/>
            </a:blip>
            <a:srcRect/>
            <a:stretch>
              <a:fillRect l="1" t="1" r="-5" b="-482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4DC103C-4E45-07FA-2734-5BAE2624DC48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1840" y="1615442"/>
            <a:ext cx="6119865" cy="201168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/>
            </a:lvl1pPr>
            <a:lvl2pPr marL="228600" indent="0">
              <a:lnSpc>
                <a:spcPct val="90000"/>
              </a:lnSpc>
              <a:buNone/>
              <a:defRPr sz="1600"/>
            </a:lvl2pPr>
            <a:lvl3pPr marL="457200" indent="0">
              <a:lnSpc>
                <a:spcPct val="90000"/>
              </a:lnSpc>
              <a:buNone/>
              <a:defRPr sz="1400"/>
            </a:lvl3pPr>
            <a:lvl4pPr marL="685800" indent="0">
              <a:lnSpc>
                <a:spcPct val="90000"/>
              </a:lnSpc>
              <a:buNone/>
              <a:defRPr sz="1200"/>
            </a:lvl4pPr>
            <a:lvl5pPr marL="914400" indent="0">
              <a:lnSpc>
                <a:spcPct val="90000"/>
              </a:lnSpc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288F1ED9-CE64-0191-F909-FDC002A7456F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48775" y="3945380"/>
            <a:ext cx="6119865" cy="2011680"/>
          </a:xfrm>
        </p:spPr>
        <p:txBody>
          <a:bodyPr>
            <a:normAutofit/>
          </a:bodyPr>
          <a:lstStyle>
            <a:lvl1pPr marL="0" indent="0">
              <a:lnSpc>
                <a:spcPct val="90000"/>
              </a:lnSpc>
              <a:buNone/>
              <a:defRPr sz="1800"/>
            </a:lvl1pPr>
            <a:lvl2pPr marL="228600" indent="0">
              <a:lnSpc>
                <a:spcPct val="90000"/>
              </a:lnSpc>
              <a:buNone/>
              <a:defRPr sz="1600"/>
            </a:lvl2pPr>
            <a:lvl3pPr marL="457200" indent="0">
              <a:lnSpc>
                <a:spcPct val="90000"/>
              </a:lnSpc>
              <a:buNone/>
              <a:defRPr sz="1400"/>
            </a:lvl3pPr>
            <a:lvl4pPr marL="685800" indent="0">
              <a:lnSpc>
                <a:spcPct val="90000"/>
              </a:lnSpc>
              <a:buNone/>
              <a:defRPr sz="1200"/>
            </a:lvl4pPr>
            <a:lvl5pPr marL="914400" indent="0">
              <a:lnSpc>
                <a:spcPct val="90000"/>
              </a:lnSpc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1B822F1-284A-1786-FAF2-72129E2FE64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476" y="5943600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2BDD5A2-CE3E-3215-6DAA-F75C0D1229D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0553" y="5943600"/>
            <a:ext cx="1845772" cy="365125"/>
          </a:xfrm>
        </p:spPr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92388768"/>
      </p:ext>
    </p:extLst>
  </p:cSld>
  <p:clrMapOvr>
    <a:masterClrMapping/>
  </p:clrMapOvr>
</p:sldLayout>
</file>

<file path=ppt/slideLayouts/slideLayout4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FEE969-634D-6E32-D227-18E9282C6F9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625" y="830733"/>
            <a:ext cx="10439463" cy="1143292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02A06B8-CC1D-542F-D8EB-7625046B91D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476" y="457200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49D76D8-9033-26CF-BF4C-AECCC685C1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0553" y="457200"/>
            <a:ext cx="184577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CD26D4-290A-F0ED-7D62-41EDA6FEC2B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9625" y="2007011"/>
            <a:ext cx="4937760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i="0" cap="all" baseline="0">
                <a:latin typeface="Poppins" pitchFamily="2" charset="77"/>
                <a:cs typeface="Poppins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6536620-C4F3-EEC3-DBF1-05196B1CBB5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330246" y="2007011"/>
            <a:ext cx="4937760" cy="559834"/>
          </a:xfrm>
        </p:spPr>
        <p:txBody>
          <a:bodyPr anchor="b">
            <a:normAutofit/>
          </a:bodyPr>
          <a:lstStyle>
            <a:lvl1pPr marL="0" indent="0">
              <a:lnSpc>
                <a:spcPct val="90000"/>
              </a:lnSpc>
              <a:buNone/>
              <a:defRPr sz="2000" b="1" i="0" cap="all" baseline="0">
                <a:latin typeface="Poppins" pitchFamily="2" charset="77"/>
                <a:cs typeface="Poppins" pitchFamily="2" charset="77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F86E5640-DE07-46FE-2EFB-FCD8C5238D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09625" y="2708876"/>
            <a:ext cx="4937760" cy="37639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20D5795C-6228-AA6F-1CF7-AD7010686BC6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6330246" y="2708876"/>
            <a:ext cx="4937760" cy="37639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216720123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3816" y="832850"/>
            <a:ext cx="7478991" cy="3635797"/>
          </a:xfrm>
        </p:spPr>
        <p:txBody>
          <a:bodyPr anchor="t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3816" y="4526561"/>
            <a:ext cx="6655522" cy="1545336"/>
          </a:xfrm>
        </p:spPr>
        <p:txBody>
          <a:bodyPr anchor="b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E5969981-6F14-05AD-84BE-60811ABC8EEF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11224895" y="911860"/>
            <a:ext cx="36576" cy="52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3594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50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66A9F42-7FF7-F803-C075-BC4968D35E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FBDC76-671D-1671-DCE2-D5658BD40E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B968DDD-323F-89A1-84E3-DDBA626D93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693850"/>
      </p:ext>
    </p:extLst>
  </p:cSld>
  <p:clrMapOvr>
    <a:masterClrMapping/>
  </p:clrMapOvr>
</p:sldLayout>
</file>

<file path=ppt/slideLayouts/slideLayout5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4EBB816-1B94-116F-92D4-6043AE9E0C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0EAA6C9-A7F3-19F1-D17C-A1D83FAF55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26883102"/>
      </p:ext>
    </p:extLst>
  </p:cSld>
  <p:clrMapOvr>
    <a:masterClrMapping/>
  </p:clrMapOvr>
</p:sldLayout>
</file>

<file path=ppt/slideLayouts/slideLayout52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50C37F-77BE-E128-4248-D001C39E79C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847531"/>
            <a:ext cx="3595634" cy="1757505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C7CA46-892B-253A-3A28-7414E17B83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476" y="457200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9C85A215-184B-2105-0279-ED02F64458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0553" y="457200"/>
            <a:ext cx="184577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C0EEBFB-2026-6A35-33ED-F008376B67A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3816" y="2605036"/>
            <a:ext cx="3595634" cy="3993263"/>
          </a:xfrm>
        </p:spPr>
        <p:txBody>
          <a:bodyPr anchor="t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F3B20A8-A604-C977-02C0-083BA866348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813868" y="842371"/>
            <a:ext cx="6440258" cy="5755109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</p:spTree>
    <p:extLst>
      <p:ext uri="{BB962C8B-B14F-4D97-AF65-F5344CB8AC3E}">
        <p14:creationId xmlns:p14="http://schemas.microsoft.com/office/powerpoint/2010/main" val="1067161256"/>
      </p:ext>
    </p:extLst>
  </p:cSld>
  <p:clrMapOvr>
    <a:masterClrMapping/>
  </p:clrMapOvr>
</p:sldLayout>
</file>

<file path=ppt/slideLayouts/slideLayout53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B06A09-98CF-FAC2-3708-AECC4360C65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894666"/>
            <a:ext cx="3595634" cy="2212313"/>
          </a:xfrm>
        </p:spPr>
        <p:txBody>
          <a:bodyPr anchor="t">
            <a:normAutofit/>
          </a:bodyPr>
          <a:lstStyle>
            <a:lvl1pPr>
              <a:defRPr sz="28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2C4A61-EF2A-C5A5-B150-4448600B393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13816" y="3163019"/>
            <a:ext cx="3585586" cy="3434638"/>
          </a:xfrm>
        </p:spPr>
        <p:txBody>
          <a:bodyPr anchor="t" anchorCtr="0"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9571C769-CEC8-962A-01E6-15B0E056791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589154" y="894665"/>
            <a:ext cx="5685399" cy="5039969"/>
          </a:xfrm>
          <a:blipFill dpi="0" rotWithShape="1">
            <a:blip r:embed="rId2">
              <a:alphaModFix amt="60000"/>
            </a:blip>
            <a:srcRect/>
            <a:stretch>
              <a:fillRect/>
            </a:stretch>
          </a:blipFill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FDC75DA-9A78-9AB9-7171-95A08CC51C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8869680" y="5934634"/>
            <a:ext cx="1845772" cy="365125"/>
          </a:xfrm>
        </p:spPr>
        <p:txBody>
          <a:bodyPr/>
          <a:lstStyle>
            <a:lvl1pPr algn="r">
              <a:defRPr/>
            </a:lvl1pPr>
          </a:lstStyle>
          <a:p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EFE1A03-DCCB-53C7-DBFE-2AD55C9059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36224" y="5943600"/>
            <a:ext cx="429207" cy="365125"/>
          </a:xfrm>
        </p:spPr>
        <p:txBody>
          <a:bodyPr/>
          <a:lstStyle>
            <a:lvl1pPr algn="r">
              <a:defRPr/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35195548"/>
      </p:ext>
    </p:extLst>
  </p:cSld>
  <p:clrMapOvr>
    <a:masterClrMapping/>
  </p:clrMapOvr>
</p:sldLayout>
</file>

<file path=ppt/slideLayouts/slideLayout5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lusion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90" y="826903"/>
            <a:ext cx="7342307" cy="1133856"/>
          </a:xfrm>
        </p:spPr>
        <p:txBody>
          <a:bodyPr anchor="t" anchorCtr="0">
            <a:no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476" y="457200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0553" y="457200"/>
            <a:ext cx="184577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5390" y="1996874"/>
            <a:ext cx="10467653" cy="27432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3" name="Picture Placeholder 10">
            <a:extLst>
              <a:ext uri="{FF2B5EF4-FFF2-40B4-BE49-F238E27FC236}">
                <a16:creationId xmlns:a16="http://schemas.microsoft.com/office/drawing/2014/main" id="{F099A399-8358-4832-8F28-17D6ED3E742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0" y="5885543"/>
            <a:ext cx="12192000" cy="972457"/>
          </a:xfrm>
          <a:blipFill dpi="0" rotWithShape="1">
            <a:blip r:embed="rId2">
              <a:alphaModFix amt="60000"/>
            </a:blip>
            <a:srcRect/>
            <a:stretch>
              <a:fillRect l="1" t="1" r="-5" b="-482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3696751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822648"/>
            <a:ext cx="8430767" cy="1842020"/>
          </a:xfrm>
        </p:spPr>
        <p:txBody>
          <a:bodyPr anchor="t" anchorCtr="0">
            <a:noAutofit/>
          </a:bodyPr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53FFEDA-E57B-DF13-2394-A1514E15F85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3816" y="2717420"/>
            <a:ext cx="8430639" cy="1279615"/>
          </a:xfrm>
        </p:spPr>
        <p:txBody>
          <a:bodyPr>
            <a:no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51361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5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clusion 3 Photo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433D9-FD02-59E2-0F81-A0B7201D2DA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90" y="826903"/>
            <a:ext cx="7342307" cy="1133856"/>
          </a:xfrm>
        </p:spPr>
        <p:txBody>
          <a:bodyPr anchor="t" anchorCtr="0">
            <a:noAutofit/>
          </a:bodyPr>
          <a:lstStyle>
            <a:lvl1pPr algn="l"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BF72154-F85B-E301-DA57-E314D73159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30476" y="457200"/>
            <a:ext cx="429207" cy="365125"/>
          </a:xfrm>
        </p:spPr>
        <p:txBody>
          <a:bodyPr/>
          <a:lstStyle/>
          <a:p>
            <a:fld id="{CC057153-B650-4DEB-B370-79DDCFDCE934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17E6B5E-6174-FD5C-41E8-FFC44C650D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490553" y="457200"/>
            <a:ext cx="1845772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C7E1FCC9-2D1D-9C6B-8C9A-E3D0A77DBEF0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5390" y="1993392"/>
            <a:ext cx="10467653" cy="1769533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228600" indent="0">
              <a:buNone/>
              <a:defRPr sz="1600"/>
            </a:lvl2pPr>
            <a:lvl3pPr marL="457200" indent="0">
              <a:buNone/>
              <a:defRPr sz="1400"/>
            </a:lvl3pPr>
            <a:lvl4pPr marL="685800" indent="0">
              <a:buNone/>
              <a:defRPr sz="1200"/>
            </a:lvl4pPr>
            <a:lvl5pPr marL="914400" indent="0">
              <a:buNone/>
              <a:defRPr sz="11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</p:txBody>
      </p:sp>
      <p:sp>
        <p:nvSpPr>
          <p:cNvPr id="9" name="Picture Placeholder 10">
            <a:extLst>
              <a:ext uri="{FF2B5EF4-FFF2-40B4-BE49-F238E27FC236}">
                <a16:creationId xmlns:a16="http://schemas.microsoft.com/office/drawing/2014/main" id="{6274E4BF-A9CB-F772-DFA6-C511FFC5541A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1" y="4495800"/>
            <a:ext cx="12191999" cy="2362200"/>
          </a:xfrm>
          <a:blipFill dpi="0" rotWithShape="1">
            <a:blip r:embed="rId2">
              <a:alphaModFix amt="60000"/>
            </a:blip>
            <a:srcRect/>
            <a:stretch>
              <a:fillRect l="1" t="-200" r="-5" b="-346"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0639389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3816" y="1097280"/>
            <a:ext cx="7876287" cy="3592629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3816" y="5057409"/>
            <a:ext cx="7375466" cy="1014984"/>
          </a:xfrm>
        </p:spPr>
        <p:txBody>
          <a:bodyPr anchor="b" anchorCtr="0">
            <a:normAutofit/>
          </a:bodyPr>
          <a:lstStyle>
            <a:lvl1pPr marL="0" indent="0" algn="l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95D914E6-8049-9561-C97E-2ED8FCDB89E6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154030" y="676656"/>
            <a:ext cx="36576" cy="52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69724351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981200" y="1318302"/>
            <a:ext cx="8229600" cy="2621154"/>
          </a:xfrm>
        </p:spPr>
        <p:txBody>
          <a:bodyPr anchor="b">
            <a:normAutofit/>
          </a:bodyPr>
          <a:lstStyle>
            <a:lvl1pPr algn="ctr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BDC76B8-60F6-62D3-9F73-E8166220301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2301923" y="4039647"/>
            <a:ext cx="7588155" cy="1414091"/>
          </a:xfrm>
        </p:spPr>
        <p:txBody>
          <a:bodyPr>
            <a:normAutofit/>
          </a:bodyPr>
          <a:lstStyle>
            <a:lvl1pPr marL="0" indent="0" algn="ctr">
              <a:buNone/>
              <a:defRPr sz="20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B7AB9D02-BDB0-5420-CBA2-3044DDB6D79D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6077712" y="679622"/>
            <a:ext cx="36576" cy="5212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13496823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0B7FFBE8-95FC-A978-8212-6B5D8F34CC6D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7047762" y="676656"/>
            <a:ext cx="36576" cy="5212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8461" y="1561943"/>
            <a:ext cx="4681728" cy="4569825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Picture Placeholder 10">
            <a:extLst>
              <a:ext uri="{FF2B5EF4-FFF2-40B4-BE49-F238E27FC236}">
                <a16:creationId xmlns:a16="http://schemas.microsoft.com/office/drawing/2014/main" id="{8DA51E07-C561-85B3-141B-4157C0521FB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0"/>
            <a:ext cx="6095994" cy="6858000"/>
          </a:xfrm>
          <a:blipFill dpi="0" rotWithShape="1">
            <a:blip r:embed="rId4">
              <a:alphaModFix amt="60000"/>
            </a:blip>
            <a:srcRect/>
            <a:stretch>
              <a:fillRect/>
            </a:stretch>
          </a:blip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4702223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 2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Graphic 2">
            <a:extLst>
              <a:ext uri="{FF2B5EF4-FFF2-40B4-BE49-F238E27FC236}">
                <a16:creationId xmlns:a16="http://schemas.microsoft.com/office/drawing/2014/main" id="{71C35429-0BEB-CBD1-23C7-BE3E81942C9C}"/>
              </a:ext>
            </a:extLst>
          </p:cNvPr>
          <p:cNvPicPr>
            <a:picLocks/>
          </p:cNvPicPr>
          <p:nvPr userDrawn="1"/>
        </p:nvPicPr>
        <p:blipFill>
          <a:blip r:embed="rId2">
            <a:extLs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 rot="16200000">
            <a:off x="1177710" y="676656"/>
            <a:ext cx="36576" cy="52120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E4336E9A-8E96-CD8C-7598-F87632CD81C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3815" y="1196492"/>
            <a:ext cx="10107029" cy="4935272"/>
          </a:xfrm>
        </p:spPr>
        <p:txBody>
          <a:bodyPr anchor="b">
            <a:normAutofit/>
          </a:bodyPr>
          <a:lstStyle>
            <a:lvl1pPr algn="l">
              <a:defRPr sz="4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633602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p:extLst>
    <p:ext uri="{DCECCB84-F9BA-43D5-87BE-67443E8EF086}">
      <p15:sldGuideLst xmlns:p15="http://schemas.microsoft.com/office/powerpoint/2012/main">
        <p15:guide id="5" orient="horz" pos="2160">
          <p15:clr>
            <a:srgbClr val="FBAE40"/>
          </p15:clr>
        </p15:guide>
        <p15:guide id="6" pos="3840">
          <p15:clr>
            <a:srgbClr val="FBAE40"/>
          </p15:clr>
        </p15:guide>
      </p15:sldGuideLst>
    </p:ext>
  </p:extLst>
</p:sldLayout>
</file>

<file path=ppt/slideMasters/_rels/slideMaster1.xml.rels><?xml version="1.0" encoding="UTF-8" standalone="yes"?>
<Relationships xmlns="http://schemas.openxmlformats.org/package/2006/relationships"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26" Type="http://schemas.openxmlformats.org/officeDocument/2006/relationships/slideLayout" Target="../slideLayouts/slideLayout26.xml"/><Relationship Id="rId39" Type="http://schemas.openxmlformats.org/officeDocument/2006/relationships/slideLayout" Target="../slideLayouts/slideLayout39.xml"/><Relationship Id="rId21" Type="http://schemas.openxmlformats.org/officeDocument/2006/relationships/slideLayout" Target="../slideLayouts/slideLayout21.xml"/><Relationship Id="rId34" Type="http://schemas.openxmlformats.org/officeDocument/2006/relationships/slideLayout" Target="../slideLayouts/slideLayout34.xml"/><Relationship Id="rId42" Type="http://schemas.openxmlformats.org/officeDocument/2006/relationships/slideLayout" Target="../slideLayouts/slideLayout42.xml"/><Relationship Id="rId47" Type="http://schemas.openxmlformats.org/officeDocument/2006/relationships/slideLayout" Target="../slideLayouts/slideLayout47.xml"/><Relationship Id="rId50" Type="http://schemas.openxmlformats.org/officeDocument/2006/relationships/slideLayout" Target="../slideLayouts/slideLayout50.xml"/><Relationship Id="rId55" Type="http://schemas.openxmlformats.org/officeDocument/2006/relationships/slideLayout" Target="../slideLayouts/slideLayout55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9" Type="http://schemas.openxmlformats.org/officeDocument/2006/relationships/slideLayout" Target="../slideLayouts/slideLayout29.xml"/><Relationship Id="rId11" Type="http://schemas.openxmlformats.org/officeDocument/2006/relationships/slideLayout" Target="../slideLayouts/slideLayout11.xml"/><Relationship Id="rId24" Type="http://schemas.openxmlformats.org/officeDocument/2006/relationships/slideLayout" Target="../slideLayouts/slideLayout24.xml"/><Relationship Id="rId32" Type="http://schemas.openxmlformats.org/officeDocument/2006/relationships/slideLayout" Target="../slideLayouts/slideLayout32.xml"/><Relationship Id="rId37" Type="http://schemas.openxmlformats.org/officeDocument/2006/relationships/slideLayout" Target="../slideLayouts/slideLayout37.xml"/><Relationship Id="rId40" Type="http://schemas.openxmlformats.org/officeDocument/2006/relationships/slideLayout" Target="../slideLayouts/slideLayout40.xml"/><Relationship Id="rId45" Type="http://schemas.openxmlformats.org/officeDocument/2006/relationships/slideLayout" Target="../slideLayouts/slideLayout45.xml"/><Relationship Id="rId53" Type="http://schemas.openxmlformats.org/officeDocument/2006/relationships/slideLayout" Target="../slideLayouts/slideLayout53.xml"/><Relationship Id="rId5" Type="http://schemas.openxmlformats.org/officeDocument/2006/relationships/slideLayout" Target="../slideLayouts/slideLayout5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Relationship Id="rId27" Type="http://schemas.openxmlformats.org/officeDocument/2006/relationships/slideLayout" Target="../slideLayouts/slideLayout27.xml"/><Relationship Id="rId30" Type="http://schemas.openxmlformats.org/officeDocument/2006/relationships/slideLayout" Target="../slideLayouts/slideLayout30.xml"/><Relationship Id="rId35" Type="http://schemas.openxmlformats.org/officeDocument/2006/relationships/slideLayout" Target="../slideLayouts/slideLayout35.xml"/><Relationship Id="rId43" Type="http://schemas.openxmlformats.org/officeDocument/2006/relationships/slideLayout" Target="../slideLayouts/slideLayout43.xml"/><Relationship Id="rId48" Type="http://schemas.openxmlformats.org/officeDocument/2006/relationships/slideLayout" Target="../slideLayouts/slideLayout48.xml"/><Relationship Id="rId56" Type="http://schemas.openxmlformats.org/officeDocument/2006/relationships/slideLayout" Target="../slideLayouts/slideLayout56.xml"/><Relationship Id="rId8" Type="http://schemas.openxmlformats.org/officeDocument/2006/relationships/slideLayout" Target="../slideLayouts/slideLayout8.xml"/><Relationship Id="rId51" Type="http://schemas.openxmlformats.org/officeDocument/2006/relationships/slideLayout" Target="../slideLayouts/slideLayout51.xml"/><Relationship Id="rId3" Type="http://schemas.openxmlformats.org/officeDocument/2006/relationships/slideLayout" Target="../slideLayouts/slideLayout3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5" Type="http://schemas.openxmlformats.org/officeDocument/2006/relationships/slideLayout" Target="../slideLayouts/slideLayout25.xml"/><Relationship Id="rId33" Type="http://schemas.openxmlformats.org/officeDocument/2006/relationships/slideLayout" Target="../slideLayouts/slideLayout33.xml"/><Relationship Id="rId38" Type="http://schemas.openxmlformats.org/officeDocument/2006/relationships/slideLayout" Target="../slideLayouts/slideLayout38.xml"/><Relationship Id="rId46" Type="http://schemas.openxmlformats.org/officeDocument/2006/relationships/slideLayout" Target="../slideLayouts/slideLayout46.xml"/><Relationship Id="rId20" Type="http://schemas.openxmlformats.org/officeDocument/2006/relationships/slideLayout" Target="../slideLayouts/slideLayout20.xml"/><Relationship Id="rId41" Type="http://schemas.openxmlformats.org/officeDocument/2006/relationships/slideLayout" Target="../slideLayouts/slideLayout41.xml"/><Relationship Id="rId54" Type="http://schemas.openxmlformats.org/officeDocument/2006/relationships/slideLayout" Target="../slideLayouts/slideLayout54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28" Type="http://schemas.openxmlformats.org/officeDocument/2006/relationships/slideLayout" Target="../slideLayouts/slideLayout28.xml"/><Relationship Id="rId36" Type="http://schemas.openxmlformats.org/officeDocument/2006/relationships/slideLayout" Target="../slideLayouts/slideLayout36.xml"/><Relationship Id="rId49" Type="http://schemas.openxmlformats.org/officeDocument/2006/relationships/slideLayout" Target="../slideLayouts/slideLayout49.xml"/><Relationship Id="rId57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31" Type="http://schemas.openxmlformats.org/officeDocument/2006/relationships/slideLayout" Target="../slideLayouts/slideLayout31.xml"/><Relationship Id="rId44" Type="http://schemas.openxmlformats.org/officeDocument/2006/relationships/slideLayout" Target="../slideLayouts/slideLayout44.xml"/><Relationship Id="rId52" Type="http://schemas.openxmlformats.org/officeDocument/2006/relationships/slideLayout" Target="../slideLayouts/slideLayout5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475BFB69-9245-EC58-F1DE-FEB625BD33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6609" y="826658"/>
            <a:ext cx="10447125" cy="113225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516AFD5-5144-C460-0CA4-644BC4A93C0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6609" y="1715532"/>
            <a:ext cx="10447125" cy="412519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AC1647D-0DF0-CA1B-F723-EF7B8F508DB7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30476" y="5714645"/>
            <a:ext cx="42920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/>
                </a:solidFill>
                <a:latin typeface="+mn-lt"/>
                <a:cs typeface="Poppins Light" pitchFamily="2" charset="77"/>
              </a:defRPr>
            </a:lvl1pPr>
          </a:lstStyle>
          <a:p>
            <a:fld id="{CC057153-B650-4DEB-B370-79DDCFDCE934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E1B7C8-DA74-800B-EE14-A39E9DB32DE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490553" y="5717127"/>
            <a:ext cx="184577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="0" i="0">
                <a:solidFill>
                  <a:schemeClr val="tx1"/>
                </a:solidFill>
                <a:latin typeface="+mn-lt"/>
                <a:cs typeface="Poppins Light" pitchFamily="2" charset="77"/>
              </a:defRPr>
            </a:lvl1pPr>
          </a:lstStyle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542652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71" r:id="rId1"/>
    <p:sldLayoutId id="2147483772" r:id="rId2"/>
    <p:sldLayoutId id="2147483773" r:id="rId3"/>
    <p:sldLayoutId id="2147483774" r:id="rId4"/>
    <p:sldLayoutId id="2147483775" r:id="rId5"/>
    <p:sldLayoutId id="2147483776" r:id="rId6"/>
    <p:sldLayoutId id="2147483777" r:id="rId7"/>
    <p:sldLayoutId id="2147483778" r:id="rId8"/>
    <p:sldLayoutId id="2147483779" r:id="rId9"/>
    <p:sldLayoutId id="2147483828" r:id="rId10"/>
    <p:sldLayoutId id="2147483780" r:id="rId11"/>
    <p:sldLayoutId id="2147483781" r:id="rId12"/>
    <p:sldLayoutId id="2147483826" r:id="rId13"/>
    <p:sldLayoutId id="2147483782" r:id="rId14"/>
    <p:sldLayoutId id="2147483783" r:id="rId15"/>
    <p:sldLayoutId id="2147483784" r:id="rId16"/>
    <p:sldLayoutId id="2147483785" r:id="rId17"/>
    <p:sldLayoutId id="2147483786" r:id="rId18"/>
    <p:sldLayoutId id="2147483787" r:id="rId19"/>
    <p:sldLayoutId id="2147483788" r:id="rId20"/>
    <p:sldLayoutId id="2147483789" r:id="rId21"/>
    <p:sldLayoutId id="2147483790" r:id="rId22"/>
    <p:sldLayoutId id="2147483827" r:id="rId23"/>
    <p:sldLayoutId id="2147483793" r:id="rId24"/>
    <p:sldLayoutId id="2147483794" r:id="rId25"/>
    <p:sldLayoutId id="2147483795" r:id="rId26"/>
    <p:sldLayoutId id="2147483796" r:id="rId27"/>
    <p:sldLayoutId id="2147483797" r:id="rId28"/>
    <p:sldLayoutId id="2147483798" r:id="rId29"/>
    <p:sldLayoutId id="2147483799" r:id="rId30"/>
    <p:sldLayoutId id="2147483800" r:id="rId31"/>
    <p:sldLayoutId id="2147483801" r:id="rId32"/>
    <p:sldLayoutId id="2147483802" r:id="rId33"/>
    <p:sldLayoutId id="2147483803" r:id="rId34"/>
    <p:sldLayoutId id="2147483804" r:id="rId35"/>
    <p:sldLayoutId id="2147483805" r:id="rId36"/>
    <p:sldLayoutId id="2147483806" r:id="rId37"/>
    <p:sldLayoutId id="2147483807" r:id="rId38"/>
    <p:sldLayoutId id="2147483808" r:id="rId39"/>
    <p:sldLayoutId id="2147483809" r:id="rId40"/>
    <p:sldLayoutId id="2147483810" r:id="rId41"/>
    <p:sldLayoutId id="2147483811" r:id="rId42"/>
    <p:sldLayoutId id="2147483812" r:id="rId43"/>
    <p:sldLayoutId id="2147483813" r:id="rId44"/>
    <p:sldLayoutId id="2147483814" r:id="rId45"/>
    <p:sldLayoutId id="2147483815" r:id="rId46"/>
    <p:sldLayoutId id="2147483816" r:id="rId47"/>
    <p:sldLayoutId id="2147483817" r:id="rId48"/>
    <p:sldLayoutId id="2147483818" r:id="rId49"/>
    <p:sldLayoutId id="2147483819" r:id="rId50"/>
    <p:sldLayoutId id="2147483820" r:id="rId51"/>
    <p:sldLayoutId id="2147483821" r:id="rId52"/>
    <p:sldLayoutId id="2147483822" r:id="rId53"/>
    <p:sldLayoutId id="2147483823" r:id="rId54"/>
    <p:sldLayoutId id="2147483825" r:id="rId55"/>
    <p:sldLayoutId id="2147483824" r:id="rId56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600" b="1" kern="1200" cap="all" spc="50" baseline="0">
          <a:solidFill>
            <a:schemeClr val="tx1"/>
          </a:solidFill>
          <a:latin typeface="+mj-lt"/>
          <a:ea typeface="+mj-ea"/>
          <a:cs typeface="Poppins" pitchFamily="2" charset="77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 panose="020B0604020202020204" pitchFamily="34" charset="0"/>
        <a:buNone/>
        <a:defRPr sz="1800" b="0" i="0" kern="1200">
          <a:solidFill>
            <a:schemeClr val="tx1"/>
          </a:solidFill>
          <a:latin typeface="+mn-lt"/>
          <a:ea typeface="+mn-ea"/>
          <a:cs typeface="Poppins Light" pitchFamily="2" charset="77"/>
        </a:defRPr>
      </a:lvl1pPr>
      <a:lvl2pPr marL="2286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600" b="0" i="0" kern="1200">
          <a:solidFill>
            <a:schemeClr val="tx1"/>
          </a:solidFill>
          <a:latin typeface="+mn-lt"/>
          <a:ea typeface="+mn-ea"/>
          <a:cs typeface="Poppins Light" pitchFamily="2" charset="77"/>
        </a:defRPr>
      </a:lvl2pPr>
      <a:lvl3pPr marL="4572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400" b="0" i="0" kern="1200">
          <a:solidFill>
            <a:schemeClr val="tx1"/>
          </a:solidFill>
          <a:latin typeface="+mn-lt"/>
          <a:ea typeface="+mn-ea"/>
          <a:cs typeface="Poppins Light" pitchFamily="2" charset="77"/>
        </a:defRPr>
      </a:lvl3pPr>
      <a:lvl4pPr marL="6858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200" b="0" i="0" kern="1200">
          <a:solidFill>
            <a:schemeClr val="tx1"/>
          </a:solidFill>
          <a:latin typeface="Poppins Light" pitchFamily="2" charset="77"/>
          <a:ea typeface="+mn-ea"/>
          <a:cs typeface="Poppins Light" pitchFamily="2" charset="77"/>
        </a:defRPr>
      </a:lvl4pPr>
      <a:lvl5pPr marL="914400" indent="0" algn="l" defTabSz="914400" rtl="0" eaLnBrk="1" latinLnBrk="0" hangingPunct="1">
        <a:lnSpc>
          <a:spcPct val="100000"/>
        </a:lnSpc>
        <a:spcBef>
          <a:spcPts val="500"/>
        </a:spcBef>
        <a:buFont typeface="Arial" panose="020B0604020202020204" pitchFamily="34" charset="0"/>
        <a:buNone/>
        <a:defRPr sz="1100" b="0" i="0" kern="1200">
          <a:solidFill>
            <a:schemeClr val="tx1"/>
          </a:solidFill>
          <a:latin typeface="Poppins Light" pitchFamily="2" charset="77"/>
          <a:ea typeface="+mn-ea"/>
          <a:cs typeface="Poppins Light" pitchFamily="2" charset="77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5" orient="horz" pos="2160">
          <p15:clr>
            <a:srgbClr val="F26B43"/>
          </p15:clr>
        </p15:guide>
        <p15:guide id="6" pos="384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4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7" Type="http://schemas.openxmlformats.org/officeDocument/2006/relationships/image" Target="../media/image22.png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6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48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eg"/><Relationship Id="rId1" Type="http://schemas.openxmlformats.org/officeDocument/2006/relationships/slideLayout" Target="../slideLayouts/slideLayout1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EFBEB139-49D2-8D04-86D2-09C06D00D17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7073" y="2920382"/>
            <a:ext cx="6675120" cy="2468880"/>
          </a:xfrm>
        </p:spPr>
        <p:txBody>
          <a:bodyPr/>
          <a:lstStyle/>
          <a:p>
            <a:r>
              <a:rPr lang="en-HK" altLang="ja-JP" dirty="0"/>
              <a:t>NTT</a:t>
            </a:r>
            <a:r>
              <a:rPr lang="ja-JP" altLang="en-US" dirty="0"/>
              <a:t>データの株価データを使用した予測モデルの構築</a:t>
            </a:r>
            <a:endParaRPr lang="en-US" dirty="0"/>
          </a:p>
        </p:txBody>
      </p:sp>
      <p:pic>
        <p:nvPicPr>
          <p:cNvPr id="13" name="Picture Placeholder 12" descr="Clouds on top of the mountain">
            <a:extLst>
              <a:ext uri="{FF2B5EF4-FFF2-40B4-BE49-F238E27FC236}">
                <a16:creationId xmlns:a16="http://schemas.microsoft.com/office/drawing/2014/main" id="{DD13310E-0FDB-12DC-3E02-ED0261ABAB3F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7985125" y="0"/>
            <a:ext cx="4206875" cy="685800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D9501E58-A730-DC30-3BFA-52B854EB9C3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34291486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E72092-1D93-1C42-71C9-4C3CD1035F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24975" y="831439"/>
            <a:ext cx="10440990" cy="1132258"/>
          </a:xfrm>
        </p:spPr>
        <p:txBody>
          <a:bodyPr>
            <a:normAutofit/>
          </a:bodyPr>
          <a:lstStyle/>
          <a:p>
            <a:r>
              <a:rPr lang="ja-JP" altLang="en-US" dirty="0"/>
              <a:t>グラフ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355CB60-1E0E-1FC9-DEA1-0DE804E156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11350434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ED1222-DF68-3EF6-416D-6E27FBD5A2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7901" y="842957"/>
            <a:ext cx="3494314" cy="4768174"/>
          </a:xfrm>
        </p:spPr>
        <p:txBody>
          <a:bodyPr/>
          <a:lstStyle/>
          <a:p>
            <a:r>
              <a:rPr lang="ja-JP" altLang="en-US" dirty="0"/>
              <a:t>注目すべき点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4C82F3E-2B5B-9638-6EC6-B7714347E04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4504268" y="865504"/>
            <a:ext cx="6766560" cy="5093862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</a:pPr>
            <a:r>
              <a:rPr lang="ja-JP" altLang="en-US" sz="1400" b="1" dirty="0">
                <a:latin typeface="+mj-lt"/>
              </a:rPr>
              <a:t>その</a:t>
            </a:r>
            <a:r>
              <a:rPr lang="en-US" altLang="ja-JP" sz="1400" b="1" dirty="0">
                <a:latin typeface="+mj-lt"/>
              </a:rPr>
              <a:t>1</a:t>
            </a:r>
            <a:endParaRPr lang="en-US" sz="1400" b="1" dirty="0">
              <a:latin typeface="+mj-lt"/>
            </a:endParaRPr>
          </a:p>
          <a:p>
            <a:pPr>
              <a:lnSpc>
                <a:spcPct val="100000"/>
              </a:lnSpc>
            </a:pPr>
            <a:r>
              <a:rPr lang="ja-JP" altLang="en-US" sz="1400" dirty="0"/>
              <a:t>テキスト</a:t>
            </a:r>
            <a:br>
              <a:rPr lang="en-US" sz="1400" dirty="0"/>
            </a:br>
            <a:br>
              <a:rPr lang="en-US" sz="1400" b="1" dirty="0">
                <a:latin typeface="+mj-lt"/>
              </a:rPr>
            </a:br>
            <a:r>
              <a:rPr lang="ja-JP" altLang="en-US" sz="1400" b="1" dirty="0">
                <a:latin typeface="+mj-lt"/>
              </a:rPr>
              <a:t>その</a:t>
            </a:r>
            <a:r>
              <a:rPr lang="en-US" altLang="ja-JP" sz="1400" b="1" dirty="0">
                <a:latin typeface="+mj-lt"/>
              </a:rPr>
              <a:t>2</a:t>
            </a:r>
            <a:endParaRPr lang="en-US" sz="1400" b="1" dirty="0">
              <a:latin typeface="+mj-lt"/>
            </a:endParaRPr>
          </a:p>
          <a:p>
            <a:pPr>
              <a:lnSpc>
                <a:spcPct val="100000"/>
              </a:lnSpc>
            </a:pPr>
            <a:r>
              <a:rPr lang="ja-JP" altLang="en-US" sz="1400" dirty="0"/>
              <a:t>テキスト</a:t>
            </a:r>
            <a:r>
              <a:rPr lang="en-US" sz="1400" dirty="0"/>
              <a:t> </a:t>
            </a:r>
            <a:br>
              <a:rPr lang="en-US" sz="1400" dirty="0"/>
            </a:br>
            <a:br>
              <a:rPr lang="en-US" sz="1400" dirty="0"/>
            </a:br>
            <a:r>
              <a:rPr lang="ja-JP" altLang="en-US" sz="1400" b="1" dirty="0">
                <a:latin typeface="+mj-lt"/>
              </a:rPr>
              <a:t>その</a:t>
            </a:r>
            <a:r>
              <a:rPr lang="en-US" altLang="ja-JP" sz="1400" b="1" dirty="0">
                <a:latin typeface="+mj-lt"/>
              </a:rPr>
              <a:t>3</a:t>
            </a:r>
            <a:endParaRPr lang="en-US" sz="1400" b="1" dirty="0">
              <a:latin typeface="+mj-lt"/>
            </a:endParaRPr>
          </a:p>
          <a:p>
            <a:pPr>
              <a:lnSpc>
                <a:spcPct val="100000"/>
              </a:lnSpc>
            </a:pPr>
            <a:r>
              <a:rPr lang="ja-JP" altLang="en-US" sz="1400" dirty="0"/>
              <a:t>テキスト</a:t>
            </a:r>
            <a:br>
              <a:rPr lang="en-US" sz="1400" dirty="0"/>
            </a:br>
            <a:br>
              <a:rPr lang="en-US" sz="1400" dirty="0"/>
            </a:br>
            <a:r>
              <a:rPr lang="ja-JP" altLang="en-US" sz="1400" b="1" dirty="0">
                <a:latin typeface="+mj-lt"/>
              </a:rPr>
              <a:t>その</a:t>
            </a:r>
            <a:r>
              <a:rPr lang="en-US" altLang="ja-JP" sz="1400" b="1" dirty="0">
                <a:latin typeface="+mj-lt"/>
              </a:rPr>
              <a:t>4</a:t>
            </a:r>
          </a:p>
          <a:p>
            <a:pPr>
              <a:lnSpc>
                <a:spcPct val="100000"/>
              </a:lnSpc>
            </a:pPr>
            <a:r>
              <a:rPr lang="ja-JP" altLang="en-US" sz="1400" dirty="0"/>
              <a:t>テキスト</a:t>
            </a:r>
            <a:endParaRPr lang="en-US" sz="1400" dirty="0"/>
          </a:p>
        </p:txBody>
      </p:sp>
    </p:spTree>
    <p:extLst>
      <p:ext uri="{BB962C8B-B14F-4D97-AF65-F5344CB8AC3E}">
        <p14:creationId xmlns:p14="http://schemas.microsoft.com/office/powerpoint/2010/main" val="288804680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FF6D6B4-75AD-7BDB-A460-70C4E1C74B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5390" y="826903"/>
            <a:ext cx="7342307" cy="1133856"/>
          </a:xfrm>
        </p:spPr>
        <p:txBody>
          <a:bodyPr/>
          <a:lstStyle/>
          <a:p>
            <a:r>
              <a:rPr lang="ja-JP" altLang="en-US" dirty="0"/>
              <a:t>改善策</a:t>
            </a:r>
            <a:endParaRPr lang="en-US" dirty="0"/>
          </a:p>
        </p:txBody>
      </p:sp>
      <p:graphicFrame>
        <p:nvGraphicFramePr>
          <p:cNvPr id="5" name="Content Placeholder 4" descr="Flexible text blocks SmartArt graphic">
            <a:extLst>
              <a:ext uri="{FF2B5EF4-FFF2-40B4-BE49-F238E27FC236}">
                <a16:creationId xmlns:a16="http://schemas.microsoft.com/office/drawing/2014/main" id="{6A3EB1E0-D58A-6305-07F7-AA4332888374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806405986"/>
              </p:ext>
            </p:extLst>
          </p:nvPr>
        </p:nvGraphicFramePr>
        <p:xfrm>
          <a:off x="815975" y="2359152"/>
          <a:ext cx="10466388" cy="1768475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pic>
        <p:nvPicPr>
          <p:cNvPr id="7" name="Picture Placeholder 6" descr="A close up of water">
            <a:extLst>
              <a:ext uri="{FF2B5EF4-FFF2-40B4-BE49-F238E27FC236}">
                <a16:creationId xmlns:a16="http://schemas.microsoft.com/office/drawing/2014/main" id="{0CB7D8EA-7AEA-B917-6086-3FA17015B460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" r="24"/>
          <a:stretch/>
        </p:blipFill>
        <p:spPr>
          <a:xfrm>
            <a:off x="1" y="4495800"/>
            <a:ext cx="12191999" cy="2362200"/>
          </a:xfrm>
        </p:spPr>
      </p:pic>
    </p:spTree>
    <p:extLst>
      <p:ext uri="{BB962C8B-B14F-4D97-AF65-F5344CB8AC3E}">
        <p14:creationId xmlns:p14="http://schemas.microsoft.com/office/powerpoint/2010/main" val="257626347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>
            <a:extLst>
              <a:ext uri="{FF2B5EF4-FFF2-40B4-BE49-F238E27FC236}">
                <a16:creationId xmlns:a16="http://schemas.microsoft.com/office/drawing/2014/main" id="{478C2091-CE76-FB58-01FA-47B730FF8C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3816" y="4421221"/>
            <a:ext cx="10478450" cy="914400"/>
          </a:xfrm>
        </p:spPr>
        <p:txBody>
          <a:bodyPr/>
          <a:lstStyle/>
          <a:p>
            <a:r>
              <a:rPr lang="ja-JP" altLang="en-US" dirty="0"/>
              <a:t>ご清聴ありがとうございました</a:t>
            </a:r>
            <a:endParaRPr lang="en-US" dirty="0"/>
          </a:p>
        </p:txBody>
      </p:sp>
      <p:pic>
        <p:nvPicPr>
          <p:cNvPr id="13" name="Picture Placeholder 12" descr="Close up of desert dunes">
            <a:extLst>
              <a:ext uri="{FF2B5EF4-FFF2-40B4-BE49-F238E27FC236}">
                <a16:creationId xmlns:a16="http://schemas.microsoft.com/office/drawing/2014/main" id="{1A836202-BF07-0D8C-D22B-73F87E6F86B9}"/>
              </a:ext>
            </a:extLst>
          </p:cNvPr>
          <p:cNvPicPr>
            <a:picLocks noGrp="1" noChangeAspect="1"/>
          </p:cNvPicPr>
          <p:nvPr>
            <p:ph type="pic" sz="quarter" idx="17"/>
          </p:nvPr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l="4582" r="4582"/>
          <a:stretch/>
        </p:blipFill>
        <p:spPr>
          <a:xfrm>
            <a:off x="0" y="0"/>
            <a:ext cx="12192000" cy="3778270"/>
          </a:xfrm>
        </p:spPr>
      </p:pic>
      <p:sp>
        <p:nvSpPr>
          <p:cNvPr id="3" name="Subtitle 2">
            <a:extLst>
              <a:ext uri="{FF2B5EF4-FFF2-40B4-BE49-F238E27FC236}">
                <a16:creationId xmlns:a16="http://schemas.microsoft.com/office/drawing/2014/main" id="{E9FD2C79-CCF2-913A-BE05-88F29650ACC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HK"/>
          </a:p>
        </p:txBody>
      </p:sp>
    </p:spTree>
    <p:extLst>
      <p:ext uri="{BB962C8B-B14F-4D97-AF65-F5344CB8AC3E}">
        <p14:creationId xmlns:p14="http://schemas.microsoft.com/office/powerpoint/2010/main" val="32727320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EF70BCB1-1398-488A-AB5B-1A8A2227F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6" y="1302209"/>
            <a:ext cx="5577962" cy="4807131"/>
          </a:xfrm>
        </p:spPr>
        <p:txBody>
          <a:bodyPr/>
          <a:lstStyle/>
          <a:p>
            <a:r>
              <a:rPr lang="ja-JP" altLang="en-US" dirty="0"/>
              <a:t>目次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8BE95F89-8477-A56E-8577-D59A3A670E4D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7411808" y="1884121"/>
            <a:ext cx="3596952" cy="4151675"/>
          </a:xfrm>
        </p:spPr>
        <p:txBody>
          <a:bodyPr/>
          <a:lstStyle/>
          <a:p>
            <a:r>
              <a:rPr lang="ja-JP" altLang="en-US" dirty="0"/>
              <a:t>問題・ペルソナ設定</a:t>
            </a:r>
            <a:br>
              <a:rPr lang="en-US" dirty="0"/>
            </a:br>
            <a:br>
              <a:rPr lang="en-US" dirty="0"/>
            </a:br>
            <a:r>
              <a:rPr lang="ja-JP" altLang="en-US" dirty="0"/>
              <a:t>株価分析に使用したモデル</a:t>
            </a:r>
            <a:endParaRPr lang="en-US" dirty="0"/>
          </a:p>
          <a:p>
            <a:r>
              <a:rPr lang="ja-JP" altLang="en-US" dirty="0"/>
              <a:t>結果の分析</a:t>
            </a:r>
            <a:endParaRPr lang="en-US" dirty="0"/>
          </a:p>
          <a:p>
            <a:r>
              <a:rPr lang="ja-JP" altLang="en-US" dirty="0"/>
              <a:t>改善策・仮説立て及び検証結果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9307369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C3E34F1-7C98-C1DA-D26C-8FB7C86038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678460" y="1561943"/>
            <a:ext cx="4852123" cy="4569825"/>
          </a:xfrm>
        </p:spPr>
        <p:txBody>
          <a:bodyPr/>
          <a:lstStyle/>
          <a:p>
            <a:r>
              <a:rPr lang="ja-JP" altLang="en-US" dirty="0"/>
              <a:t>問題・ペルソナ設定</a:t>
            </a:r>
            <a:endParaRPr lang="en-US" dirty="0"/>
          </a:p>
        </p:txBody>
      </p:sp>
      <p:pic>
        <p:nvPicPr>
          <p:cNvPr id="9" name="Picture Placeholder 8" descr="Close up of the moon">
            <a:extLst>
              <a:ext uri="{FF2B5EF4-FFF2-40B4-BE49-F238E27FC236}">
                <a16:creationId xmlns:a16="http://schemas.microsoft.com/office/drawing/2014/main" id="{54E2680E-1A83-E66B-7A7D-2972395D46E7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0" y="0"/>
            <a:ext cx="6095994" cy="6858000"/>
          </a:xfrm>
        </p:spPr>
      </p:pic>
    </p:spTree>
    <p:extLst>
      <p:ext uri="{BB962C8B-B14F-4D97-AF65-F5344CB8AC3E}">
        <p14:creationId xmlns:p14="http://schemas.microsoft.com/office/powerpoint/2010/main" val="1044852942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91E61352-1920-1A62-43A4-937BFCA570D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9404" y="2385975"/>
            <a:ext cx="4325112" cy="2454796"/>
          </a:xfrm>
        </p:spPr>
        <p:txBody>
          <a:bodyPr/>
          <a:lstStyle/>
          <a:p>
            <a:r>
              <a:rPr lang="ja-JP" altLang="en-US" dirty="0"/>
              <a:t>問題</a:t>
            </a:r>
            <a:endParaRPr lang="en-US" dirty="0"/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BC1E19BD-5A90-6858-1019-900A42DDACD1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73800" y="2386584"/>
            <a:ext cx="4325112" cy="2459736"/>
          </a:xfrm>
        </p:spPr>
        <p:txBody>
          <a:bodyPr/>
          <a:lstStyle/>
          <a:p>
            <a:r>
              <a:rPr lang="ja-JP" altLang="en-US" dirty="0"/>
              <a:t>テキスト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6970233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BA7F7D-84A3-2E1A-664F-A52D4FD287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ja-JP" altLang="en-US" dirty="0"/>
              <a:t>ペルソナ</a:t>
            </a:r>
            <a:endParaRPr lang="en-US" dirty="0"/>
          </a:p>
        </p:txBody>
      </p:sp>
      <p:pic>
        <p:nvPicPr>
          <p:cNvPr id="8" name="Picture Placeholder 7" descr="Close up of waves on the beach">
            <a:extLst>
              <a:ext uri="{FF2B5EF4-FFF2-40B4-BE49-F238E27FC236}">
                <a16:creationId xmlns:a16="http://schemas.microsoft.com/office/drawing/2014/main" id="{38F74083-643A-7BB7-3E34-3CE81CB4BCD5}"/>
              </a:ext>
            </a:extLst>
          </p:cNvPr>
          <p:cNvPicPr>
            <a:picLocks noGrp="1" noChangeAspect="1"/>
          </p:cNvPicPr>
          <p:nvPr>
            <p:ph type="pic" sz="quarter" idx="15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/>
      </p:pic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E60B546-A3C2-9374-B0C2-E79D26B38E3E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51840" y="1615442"/>
            <a:ext cx="6119865" cy="1914142"/>
          </a:xfrm>
        </p:spPr>
        <p:txBody>
          <a:bodyPr>
            <a:normAutofit/>
          </a:bodyPr>
          <a:lstStyle/>
          <a:p>
            <a:r>
              <a:rPr lang="ja-JP" altLang="en-US" sz="1600" b="1" dirty="0">
                <a:latin typeface="+mj-lt"/>
              </a:rPr>
              <a:t>基本情報</a:t>
            </a:r>
            <a:endParaRPr lang="en-HK" altLang="ja-JP" sz="1600" b="1" dirty="0">
              <a:latin typeface="+mj-lt"/>
            </a:endParaRPr>
          </a:p>
          <a:p>
            <a:r>
              <a:rPr lang="ja-JP" altLang="en-US" sz="1600" dirty="0"/>
              <a:t>名前：</a:t>
            </a:r>
            <a:endParaRPr lang="en-HK" altLang="ja-JP" sz="1600" dirty="0"/>
          </a:p>
          <a:p>
            <a:r>
              <a:rPr lang="ja-JP" altLang="en-US" sz="1600" dirty="0"/>
              <a:t>年齢：</a:t>
            </a:r>
            <a:endParaRPr lang="en-HK" altLang="ja-JP" sz="1600" dirty="0"/>
          </a:p>
          <a:p>
            <a:r>
              <a:rPr lang="ja-JP" altLang="en-US" sz="1600" dirty="0"/>
              <a:t>学歴：</a:t>
            </a:r>
            <a:endParaRPr lang="en-HK" altLang="ja-JP" sz="1600" dirty="0"/>
          </a:p>
          <a:p>
            <a:r>
              <a:rPr lang="ja-JP" altLang="en-US" sz="1600" dirty="0"/>
              <a:t>職業：</a:t>
            </a:r>
            <a:endParaRPr lang="en-US" sz="1600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7F7F07D-BD30-1254-77E8-09638AC7AC98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5151839" y="3762500"/>
            <a:ext cx="6119865" cy="2546860"/>
          </a:xfrm>
        </p:spPr>
        <p:txBody>
          <a:bodyPr>
            <a:normAutofit/>
          </a:bodyPr>
          <a:lstStyle/>
          <a:p>
            <a:r>
              <a:rPr lang="ja-JP" altLang="en-US" sz="1600" b="1" dirty="0">
                <a:latin typeface="+mj-lt"/>
              </a:rPr>
              <a:t>目的</a:t>
            </a:r>
            <a:endParaRPr lang="en-HK" altLang="ja-JP" sz="1600" b="1" dirty="0">
              <a:latin typeface="+mj-lt"/>
            </a:endParaRPr>
          </a:p>
          <a:p>
            <a:r>
              <a:rPr lang="ja-JP" altLang="en-US" sz="1600" dirty="0"/>
              <a:t>テキスト</a:t>
            </a:r>
            <a:br>
              <a:rPr lang="en-US" sz="1600" dirty="0"/>
            </a:br>
            <a:br>
              <a:rPr lang="en-US" sz="1600" dirty="0"/>
            </a:br>
            <a:r>
              <a:rPr lang="ja-JP" altLang="en-US" sz="1600" b="1" dirty="0"/>
              <a:t>ペイン</a:t>
            </a:r>
            <a:endParaRPr lang="en-HK" altLang="ja-JP" sz="1600" b="1" dirty="0"/>
          </a:p>
          <a:p>
            <a:r>
              <a:rPr lang="ja-JP" altLang="en-US" sz="1600" dirty="0"/>
              <a:t>テキスト</a:t>
            </a:r>
            <a:endParaRPr lang="en-HK" altLang="ja-JP" sz="1600" dirty="0"/>
          </a:p>
          <a:p>
            <a:br>
              <a:rPr lang="en-US" sz="1600" dirty="0"/>
            </a:br>
            <a:r>
              <a:rPr lang="ja-JP" altLang="en-US" sz="1600" b="1" dirty="0"/>
              <a:t>ニーズ</a:t>
            </a:r>
            <a:endParaRPr lang="en-HK" altLang="ja-JP" sz="1600" b="1" dirty="0"/>
          </a:p>
          <a:p>
            <a:r>
              <a:rPr lang="ja-JP" altLang="en-US" sz="1600" dirty="0"/>
              <a:t>テキスト</a:t>
            </a:r>
            <a:endParaRPr lang="en-HK" altLang="ja-JP" sz="1600" dirty="0"/>
          </a:p>
        </p:txBody>
      </p:sp>
    </p:spTree>
    <p:extLst>
      <p:ext uri="{BB962C8B-B14F-4D97-AF65-F5344CB8AC3E}">
        <p14:creationId xmlns:p14="http://schemas.microsoft.com/office/powerpoint/2010/main" val="351683234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62C772F-1D1B-134C-1CC1-6CFCCAB50C0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813815" y="1196492"/>
            <a:ext cx="4800600" cy="4935272"/>
          </a:xfrm>
        </p:spPr>
        <p:txBody>
          <a:bodyPr/>
          <a:lstStyle/>
          <a:p>
            <a:r>
              <a:rPr lang="ja-JP" altLang="en-US" dirty="0"/>
              <a:t>株価分析に使用したモデル</a:t>
            </a:r>
            <a:endParaRPr lang="en-US" dirty="0"/>
          </a:p>
        </p:txBody>
      </p:sp>
      <p:pic>
        <p:nvPicPr>
          <p:cNvPr id="5" name="Picture Placeholder 4" descr="A mountain with snow and clouds">
            <a:extLst>
              <a:ext uri="{FF2B5EF4-FFF2-40B4-BE49-F238E27FC236}">
                <a16:creationId xmlns:a16="http://schemas.microsoft.com/office/drawing/2014/main" id="{5DA3014F-B3D3-6FFA-CE9F-10E3E337FA04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6" r="156"/>
          <a:stretch/>
        </p:blipFill>
        <p:spPr>
          <a:xfrm>
            <a:off x="6096006" y="0"/>
            <a:ext cx="6095994" cy="6858000"/>
          </a:xfrm>
        </p:spPr>
      </p:pic>
    </p:spTree>
    <p:extLst>
      <p:ext uri="{BB962C8B-B14F-4D97-AF65-F5344CB8AC3E}">
        <p14:creationId xmlns:p14="http://schemas.microsoft.com/office/powerpoint/2010/main" val="35534879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7223728-0310-28AC-9DF0-74DB4A109E0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046" y="4257446"/>
            <a:ext cx="4297661" cy="1852154"/>
          </a:xfrm>
        </p:spPr>
        <p:txBody>
          <a:bodyPr/>
          <a:lstStyle/>
          <a:p>
            <a:r>
              <a:rPr lang="ja-JP" altLang="en-US" dirty="0"/>
              <a:t>どのようなデータが必要か</a:t>
            </a:r>
            <a:endParaRPr lang="en-US" dirty="0"/>
          </a:p>
        </p:txBody>
      </p:sp>
      <p:pic>
        <p:nvPicPr>
          <p:cNvPr id="20" name="Picture Placeholder 19" descr="Horse">
            <a:extLst>
              <a:ext uri="{FF2B5EF4-FFF2-40B4-BE49-F238E27FC236}">
                <a16:creationId xmlns:a16="http://schemas.microsoft.com/office/drawing/2014/main" id="{C31A76C0-72C0-AFC4-79B9-C78396B0B0E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935034" y="849445"/>
            <a:ext cx="4173673" cy="2913664"/>
          </a:xfrm>
        </p:spPr>
      </p:pic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37AC2A31-C8C2-4C0E-07B6-7E2F6EE012F6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6012179" y="849444"/>
            <a:ext cx="5295472" cy="4834890"/>
          </a:xfrm>
        </p:spPr>
        <p:txBody>
          <a:bodyPr/>
          <a:lstStyle/>
          <a:p>
            <a:r>
              <a:rPr lang="ja-JP" altLang="en-US" b="1" dirty="0">
                <a:latin typeface="+mj-lt"/>
              </a:rPr>
              <a:t>なぜ株価の分析が必要か</a:t>
            </a:r>
            <a:endParaRPr lang="en-US" b="1" dirty="0">
              <a:latin typeface="+mj-lt"/>
            </a:endParaRPr>
          </a:p>
          <a:p>
            <a:r>
              <a:rPr lang="ja-JP" altLang="en-US" dirty="0"/>
              <a:t>テキスト</a:t>
            </a:r>
            <a:br>
              <a:rPr lang="en-US" dirty="0"/>
            </a:br>
            <a:br>
              <a:rPr lang="en-US" dirty="0"/>
            </a:br>
            <a:r>
              <a:rPr lang="ja-JP" altLang="en-US" b="1" dirty="0">
                <a:latin typeface="+mj-lt"/>
              </a:rPr>
              <a:t>どんな特徴量が有効か</a:t>
            </a:r>
            <a:endParaRPr lang="en-US" b="1" dirty="0">
              <a:latin typeface="+mj-lt"/>
            </a:endParaRPr>
          </a:p>
          <a:p>
            <a:r>
              <a:rPr lang="ja-JP" altLang="en-US" dirty="0"/>
              <a:t>テキスト</a:t>
            </a:r>
            <a:br>
              <a:rPr lang="en-US" dirty="0"/>
            </a:br>
            <a:br>
              <a:rPr lang="en-US" dirty="0"/>
            </a:br>
            <a:r>
              <a:rPr lang="ja-JP" altLang="en-US" b="1" dirty="0">
                <a:latin typeface="+mj-lt"/>
              </a:rPr>
              <a:t>どのようなモデルを選ぶべきか</a:t>
            </a:r>
            <a:endParaRPr lang="en-US" b="1" dirty="0">
              <a:latin typeface="+mj-lt"/>
            </a:endParaRPr>
          </a:p>
          <a:p>
            <a:r>
              <a:rPr lang="ja-JP" altLang="en-US" dirty="0"/>
              <a:t>テキスト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4741081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FD9BC4E-AE95-03B8-85AD-08B8F63C57D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3815" y="2819320"/>
            <a:ext cx="4372547" cy="2834640"/>
          </a:xfrm>
        </p:spPr>
        <p:txBody>
          <a:bodyPr/>
          <a:lstStyle/>
          <a:p>
            <a:r>
              <a:rPr lang="ja-JP" altLang="en-US" dirty="0"/>
              <a:t>今回使用したモデル</a:t>
            </a:r>
            <a:endParaRPr lang="en-US" dirty="0"/>
          </a:p>
        </p:txBody>
      </p:sp>
      <p:pic>
        <p:nvPicPr>
          <p:cNvPr id="8" name="Picture Placeholder 7" descr="A moon in the clouds">
            <a:extLst>
              <a:ext uri="{FF2B5EF4-FFF2-40B4-BE49-F238E27FC236}">
                <a16:creationId xmlns:a16="http://schemas.microsoft.com/office/drawing/2014/main" id="{D62638D9-CDCE-73A8-D5C2-299E4C49FA3C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/>
        </p:blipFill>
        <p:spPr>
          <a:xfrm>
            <a:off x="1" y="0"/>
            <a:ext cx="12191999" cy="2171156"/>
          </a:xfrm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06B20D1-4DDE-3BC8-CA2E-F5DFC2C5D14E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096000" y="2815002"/>
            <a:ext cx="5162550" cy="2834640"/>
          </a:xfrm>
        </p:spPr>
        <p:txBody>
          <a:bodyPr>
            <a:normAutofit/>
          </a:bodyPr>
          <a:lstStyle/>
          <a:p>
            <a:r>
              <a:rPr lang="ja-JP" altLang="en-US" sz="1600" dirty="0"/>
              <a:t>テキスト</a:t>
            </a: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27513871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4CFC175A-D22E-1838-AD91-141F1736D6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12648" y="-529390"/>
            <a:ext cx="10652760" cy="529389"/>
          </a:xfrm>
        </p:spPr>
        <p:txBody>
          <a:bodyPr>
            <a:normAutofit fontScale="90000"/>
          </a:bodyPr>
          <a:lstStyle/>
          <a:p>
            <a:r>
              <a:rPr lang="en-US" dirty="0"/>
              <a:t>Quote</a:t>
            </a:r>
          </a:p>
        </p:txBody>
      </p:sp>
      <p:sp>
        <p:nvSpPr>
          <p:cNvPr id="2" name="Content Placeholder 1">
            <a:extLst>
              <a:ext uri="{FF2B5EF4-FFF2-40B4-BE49-F238E27FC236}">
                <a16:creationId xmlns:a16="http://schemas.microsoft.com/office/drawing/2014/main" id="{7453D0DB-52E7-FB3F-9F0B-55A9A314814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813816" y="1996848"/>
            <a:ext cx="8266176" cy="4142232"/>
          </a:xfrm>
        </p:spPr>
        <p:txBody>
          <a:bodyPr/>
          <a:lstStyle/>
          <a:p>
            <a:r>
              <a:rPr lang="ja-JP" altLang="en-US" dirty="0"/>
              <a:t>結果の分析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81828183"/>
      </p:ext>
    </p:extLst>
  </p:cSld>
  <p:clrMapOvr>
    <a:masterClrMapping/>
  </p:clrMapOvr>
</p:sld>
</file>

<file path=ppt/theme/theme1.xml><?xml version="1.0" encoding="utf-8"?>
<a:theme xmlns:a="http://schemas.openxmlformats.org/drawingml/2006/main" name="Epic Nature">
  <a:themeElements>
    <a:clrScheme name="Finance Presentation">
      <a:dk1>
        <a:srgbClr val="000000"/>
      </a:dk1>
      <a:lt1>
        <a:srgbClr val="FFFFFF"/>
      </a:lt1>
      <a:dk2>
        <a:srgbClr val="0E2841"/>
      </a:dk2>
      <a:lt2>
        <a:srgbClr val="E8E8E8"/>
      </a:lt2>
      <a:accent1>
        <a:srgbClr val="D0C262"/>
      </a:accent1>
      <a:accent2>
        <a:srgbClr val="FEB8B8"/>
      </a:accent2>
      <a:accent3>
        <a:srgbClr val="6B2138"/>
      </a:accent3>
      <a:accent4>
        <a:srgbClr val="FC5316"/>
      </a:accent4>
      <a:accent5>
        <a:srgbClr val="B7D9FE"/>
      </a:accent5>
      <a:accent6>
        <a:srgbClr val="263343"/>
      </a:accent6>
      <a:hlink>
        <a:srgbClr val="467886"/>
      </a:hlink>
      <a:folHlink>
        <a:srgbClr val="96607D"/>
      </a:folHlink>
    </a:clrScheme>
    <a:fontScheme name="B&amp;W Minimalist Drama">
      <a:majorFont>
        <a:latin typeface="Poppins"/>
        <a:ea typeface=""/>
        <a:cs typeface=""/>
      </a:majorFont>
      <a:minorFont>
        <a:latin typeface="Poppins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BW minimalist finance presentation_win32_DN_v2" id="{992472E5-D41A-4065-A484-868BE56B4712}" vid="{4BE192B5-7531-40E5-BCC9-1BA14634D2A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30" ma:contentTypeDescription="Create a new document." ma:contentTypeScope="" ma:versionID="cec0622158e8f13124e9e8fd4de31bd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3b52f30ab005d15df08657af532e6e38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  <xsd:element ref="ns2:MediaServiceBillingMetadata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hidden="true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hidden="tru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hidden="true" ma:internalName="Background" ma:readOnly="false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  <xsd:element name="MediaServiceBillingMetadata" ma:index="33" nillable="true" ma:displayName="MediaServiceBillingMetadata" ma:hidden="true" ma:internalName="MediaServiceBillingMetadata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5C4B9AF2-5B11-48FF-A8A8-964B2D972562}">
  <ds:schemaRefs>
    <ds:schemaRef ds:uri="230e9df3-be65-4c73-a93b-d1236ebd677e"/>
    <ds:schemaRef ds:uri="http://www.w3.org/XML/1998/namespace"/>
    <ds:schemaRef ds:uri="http://schemas.microsoft.com/sharepoint/v3"/>
    <ds:schemaRef ds:uri="http://purl.org/dc/dcmitype/"/>
    <ds:schemaRef ds:uri="http://schemas.microsoft.com/office/2006/documentManagement/types"/>
    <ds:schemaRef ds:uri="http://schemas.microsoft.com/office/infopath/2007/PartnerControls"/>
    <ds:schemaRef ds:uri="16c05727-aa75-4e4a-9b5f-8a80a1165891"/>
    <ds:schemaRef ds:uri="http://schemas.openxmlformats.org/package/2006/metadata/core-properties"/>
    <ds:schemaRef ds:uri="http://purl.org/dc/elements/1.1/"/>
    <ds:schemaRef ds:uri="71af3243-3dd4-4a8d-8c0d-dd76da1f02a5"/>
    <ds:schemaRef ds:uri="http://schemas.microsoft.com/office/2006/metadata/properties"/>
    <ds:schemaRef ds:uri="http://purl.org/dc/terms/"/>
  </ds:schemaRefs>
</ds:datastoreItem>
</file>

<file path=customXml/itemProps2.xml><?xml version="1.0" encoding="utf-8"?>
<ds:datastoreItem xmlns:ds="http://schemas.openxmlformats.org/officeDocument/2006/customXml" ds:itemID="{37DD590A-8042-4F36-843F-743A8DB1784C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93D3C292-02F4-47E7-8C9A-CA6D9A938157}">
  <ds:schemaRefs>
    <ds:schemaRef ds:uri="16c05727-aa75-4e4a-9b5f-8a80a1165891"/>
    <ds:schemaRef ds:uri="230e9df3-be65-4c73-a93b-d1236ebd677e"/>
    <ds:schemaRef ds:uri="71af3243-3dd4-4a8d-8c0d-dd76da1f02a5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microsoft.com/sharepoint/v3"/>
    <ds:schemaRef ds:uri="http://schemas.openxmlformats.org/package/2006/metadata/core-properties"/>
    <ds:schemaRef ds:uri="http://www.w3.org/2001/XMLSchema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{49DC1846-571F-4934-9445-A7D10067ECA6}920b6ce2-c783-4247-88db-32555217a6bf-TF1fdf540a-9f60-4c51-93ba-5f26bfbd0af89c4d3c5c_win32</Template>
  <TotalTime>36</TotalTime>
  <Words>150</Words>
  <Application>Microsoft Office PowerPoint</Application>
  <PresentationFormat>Widescreen</PresentationFormat>
  <Paragraphs>44</Paragraphs>
  <Slides>13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13</vt:i4>
      </vt:variant>
    </vt:vector>
  </HeadingPairs>
  <TitlesOfParts>
    <vt:vector size="18" baseType="lpstr">
      <vt:lpstr>Aptos</vt:lpstr>
      <vt:lpstr>Arial</vt:lpstr>
      <vt:lpstr>Poppins</vt:lpstr>
      <vt:lpstr>Poppins Light</vt:lpstr>
      <vt:lpstr>Epic Nature</vt:lpstr>
      <vt:lpstr>NTTデータの株価データを使用した予測モデルの構築</vt:lpstr>
      <vt:lpstr>目次</vt:lpstr>
      <vt:lpstr>問題・ペルソナ設定</vt:lpstr>
      <vt:lpstr>問題</vt:lpstr>
      <vt:lpstr>ペルソナ</vt:lpstr>
      <vt:lpstr>株価分析に使用したモデル</vt:lpstr>
      <vt:lpstr>どのようなデータが必要か</vt:lpstr>
      <vt:lpstr>今回使用したモデル</vt:lpstr>
      <vt:lpstr>Quote</vt:lpstr>
      <vt:lpstr>グラフ</vt:lpstr>
      <vt:lpstr>注目すべき点</vt:lpstr>
      <vt:lpstr>改善策</vt:lpstr>
      <vt:lpstr>ご清聴ありがとうございました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Toby Leung</dc:creator>
  <cp:lastModifiedBy>ＬＥＵＮＧ ＫＡ　ＴＵＮＧ　ＴＯＢＹ</cp:lastModifiedBy>
  <cp:revision>2</cp:revision>
  <dcterms:created xsi:type="dcterms:W3CDTF">2026-01-30T16:31:03Z</dcterms:created>
  <dcterms:modified xsi:type="dcterms:W3CDTF">2026-01-30T17:07:12Z</dcterms:modified>
  <cp:contentStatus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

<file path=docProps/thumbnail.jpeg>
</file>